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webextensions/webextension1.xml" ContentType="application/vnd.ms-office.webextension+xml"/>
  <Override PartName="/ppt/notesSlides/notesSlide8.xml" ContentType="application/vnd.openxmlformats-officedocument.presentationml.notesSlide+xml"/>
  <Override PartName="/ppt/webextensions/webextension2.xml" ContentType="application/vnd.ms-office.webextension+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webextensions/webextension3.xml" ContentType="application/vnd.ms-office.webextension+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bookmarkIdSeed="3">
  <p:sldMasterIdLst>
    <p:sldMasterId id="2147483672" r:id="rId1"/>
  </p:sldMasterIdLst>
  <p:notesMasterIdLst>
    <p:notesMasterId r:id="rId32"/>
  </p:notesMasterIdLst>
  <p:handoutMasterIdLst>
    <p:handoutMasterId r:id="rId33"/>
  </p:handoutMasterIdLst>
  <p:sldIdLst>
    <p:sldId id="448" r:id="rId2"/>
    <p:sldId id="453" r:id="rId3"/>
    <p:sldId id="482" r:id="rId4"/>
    <p:sldId id="483" r:id="rId5"/>
    <p:sldId id="454" r:id="rId6"/>
    <p:sldId id="456" r:id="rId7"/>
    <p:sldId id="457" r:id="rId8"/>
    <p:sldId id="458" r:id="rId9"/>
    <p:sldId id="459" r:id="rId10"/>
    <p:sldId id="460" r:id="rId11"/>
    <p:sldId id="461" r:id="rId12"/>
    <p:sldId id="462" r:id="rId13"/>
    <p:sldId id="464" r:id="rId14"/>
    <p:sldId id="463" r:id="rId15"/>
    <p:sldId id="465" r:id="rId16"/>
    <p:sldId id="466" r:id="rId17"/>
    <p:sldId id="468" r:id="rId18"/>
    <p:sldId id="470" r:id="rId19"/>
    <p:sldId id="469" r:id="rId20"/>
    <p:sldId id="455" r:id="rId21"/>
    <p:sldId id="472" r:id="rId22"/>
    <p:sldId id="471" r:id="rId23"/>
    <p:sldId id="473" r:id="rId24"/>
    <p:sldId id="474" r:id="rId25"/>
    <p:sldId id="475" r:id="rId26"/>
    <p:sldId id="476" r:id="rId27"/>
    <p:sldId id="477" r:id="rId28"/>
    <p:sldId id="484" r:id="rId29"/>
    <p:sldId id="479" r:id="rId30"/>
    <p:sldId id="480" r:id="rId31"/>
  </p:sldIdLst>
  <p:sldSz cx="12192000" cy="6858000"/>
  <p:notesSz cx="7053263" cy="93091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2D050"/>
    <a:srgbClr val="F8F8F8"/>
    <a:srgbClr val="000000"/>
    <a:srgbClr val="080808"/>
    <a:srgbClr val="DA262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73"/>
  </p:normalViewPr>
  <p:slideViewPr>
    <p:cSldViewPr snapToGrid="0" snapToObjects="1">
      <p:cViewPr varScale="1">
        <p:scale>
          <a:sx n="82" d="100"/>
          <a:sy n="82" d="100"/>
        </p:scale>
        <p:origin x="691" y="62"/>
      </p:cViewPr>
      <p:guideLst>
        <p:guide orient="horz" pos="2160"/>
        <p:guide pos="3840"/>
      </p:guideLst>
    </p:cSldViewPr>
  </p:slideViewPr>
  <p:notesTextViewPr>
    <p:cViewPr>
      <p:scale>
        <a:sx n="100" d="100"/>
        <a:sy n="100" d="100"/>
      </p:scale>
      <p:origin x="0" y="0"/>
    </p:cViewPr>
  </p:notesTextViewPr>
  <p:sorterViewPr>
    <p:cViewPr>
      <p:scale>
        <a:sx n="100" d="100"/>
        <a:sy n="100" d="100"/>
      </p:scale>
      <p:origin x="0" y="4568"/>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56414" cy="465455"/>
          </a:xfrm>
          <a:prstGeom prst="rect">
            <a:avLst/>
          </a:prstGeom>
        </p:spPr>
        <p:txBody>
          <a:bodyPr vert="horz" lIns="93497" tIns="46749" rIns="93497" bIns="46749" rtlCol="0"/>
          <a:lstStyle>
            <a:lvl1pPr algn="l">
              <a:defRPr sz="1200"/>
            </a:lvl1pPr>
          </a:lstStyle>
          <a:p>
            <a:endParaRPr lang="en-US"/>
          </a:p>
        </p:txBody>
      </p:sp>
      <p:sp>
        <p:nvSpPr>
          <p:cNvPr id="3" name="Date Placeholder 2"/>
          <p:cNvSpPr>
            <a:spLocks noGrp="1"/>
          </p:cNvSpPr>
          <p:nvPr>
            <p:ph type="dt" sz="quarter" idx="1"/>
          </p:nvPr>
        </p:nvSpPr>
        <p:spPr>
          <a:xfrm>
            <a:off x="3995217" y="0"/>
            <a:ext cx="3056414" cy="465455"/>
          </a:xfrm>
          <a:prstGeom prst="rect">
            <a:avLst/>
          </a:prstGeom>
        </p:spPr>
        <p:txBody>
          <a:bodyPr vert="horz" lIns="93497" tIns="46749" rIns="93497" bIns="46749" rtlCol="0"/>
          <a:lstStyle>
            <a:lvl1pPr algn="r">
              <a:defRPr sz="1200"/>
            </a:lvl1pPr>
          </a:lstStyle>
          <a:p>
            <a:fld id="{2B92EF69-4580-D948-9358-37D6C6E355D3}" type="datetimeFigureOut">
              <a:rPr lang="en-US" smtClean="0"/>
              <a:pPr/>
              <a:t>6/10/2018</a:t>
            </a:fld>
            <a:endParaRPr lang="en-US"/>
          </a:p>
        </p:txBody>
      </p:sp>
      <p:sp>
        <p:nvSpPr>
          <p:cNvPr id="4" name="Footer Placeholder 3"/>
          <p:cNvSpPr>
            <a:spLocks noGrp="1"/>
          </p:cNvSpPr>
          <p:nvPr>
            <p:ph type="ftr" sz="quarter" idx="2"/>
          </p:nvPr>
        </p:nvSpPr>
        <p:spPr>
          <a:xfrm>
            <a:off x="0" y="8842029"/>
            <a:ext cx="3056414" cy="465455"/>
          </a:xfrm>
          <a:prstGeom prst="rect">
            <a:avLst/>
          </a:prstGeom>
        </p:spPr>
        <p:txBody>
          <a:bodyPr vert="horz" lIns="93497" tIns="46749" rIns="93497" bIns="46749" rtlCol="0" anchor="b"/>
          <a:lstStyle>
            <a:lvl1pPr algn="l">
              <a:defRPr sz="1200"/>
            </a:lvl1pPr>
          </a:lstStyle>
          <a:p>
            <a:endParaRPr lang="en-US"/>
          </a:p>
        </p:txBody>
      </p:sp>
      <p:sp>
        <p:nvSpPr>
          <p:cNvPr id="5" name="Slide Number Placeholder 4"/>
          <p:cNvSpPr>
            <a:spLocks noGrp="1"/>
          </p:cNvSpPr>
          <p:nvPr>
            <p:ph type="sldNum" sz="quarter" idx="3"/>
          </p:nvPr>
        </p:nvSpPr>
        <p:spPr>
          <a:xfrm>
            <a:off x="3995217" y="8842029"/>
            <a:ext cx="3056414" cy="465455"/>
          </a:xfrm>
          <a:prstGeom prst="rect">
            <a:avLst/>
          </a:prstGeom>
        </p:spPr>
        <p:txBody>
          <a:bodyPr vert="horz" lIns="93497" tIns="46749" rIns="93497" bIns="46749" rtlCol="0" anchor="b"/>
          <a:lstStyle>
            <a:lvl1pPr algn="r">
              <a:defRPr sz="1200"/>
            </a:lvl1pPr>
          </a:lstStyle>
          <a:p>
            <a:fld id="{AF3EC278-5BB2-7E49-BE38-1FF54E21785F}" type="slidenum">
              <a:rPr lang="en-US" smtClean="0"/>
              <a:pPr/>
              <a:t>‹#›</a:t>
            </a:fld>
            <a:endParaRPr lang="en-US"/>
          </a:p>
        </p:txBody>
      </p:sp>
    </p:spTree>
    <p:extLst>
      <p:ext uri="{BB962C8B-B14F-4D97-AF65-F5344CB8AC3E}">
        <p14:creationId xmlns:p14="http://schemas.microsoft.com/office/powerpoint/2010/main" val="174883818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56414" cy="465455"/>
          </a:xfrm>
          <a:prstGeom prst="rect">
            <a:avLst/>
          </a:prstGeom>
        </p:spPr>
        <p:txBody>
          <a:bodyPr vert="horz" lIns="93497" tIns="46749" rIns="93497" bIns="46749" rtlCol="0"/>
          <a:lstStyle>
            <a:lvl1pPr algn="l">
              <a:defRPr sz="1200"/>
            </a:lvl1pPr>
          </a:lstStyle>
          <a:p>
            <a:endParaRPr lang="en-US"/>
          </a:p>
        </p:txBody>
      </p:sp>
      <p:sp>
        <p:nvSpPr>
          <p:cNvPr id="3" name="Date Placeholder 2"/>
          <p:cNvSpPr>
            <a:spLocks noGrp="1"/>
          </p:cNvSpPr>
          <p:nvPr>
            <p:ph type="dt" idx="1"/>
          </p:nvPr>
        </p:nvSpPr>
        <p:spPr>
          <a:xfrm>
            <a:off x="3995217" y="0"/>
            <a:ext cx="3056414" cy="465455"/>
          </a:xfrm>
          <a:prstGeom prst="rect">
            <a:avLst/>
          </a:prstGeom>
        </p:spPr>
        <p:txBody>
          <a:bodyPr vert="horz" lIns="93497" tIns="46749" rIns="93497" bIns="46749" rtlCol="0"/>
          <a:lstStyle>
            <a:lvl1pPr algn="r">
              <a:defRPr sz="1200"/>
            </a:lvl1pPr>
          </a:lstStyle>
          <a:p>
            <a:fld id="{A2AF659B-3BFD-7C4F-8593-16CDDE7417A4}" type="datetimeFigureOut">
              <a:rPr lang="en-US" smtClean="0"/>
              <a:pPr/>
              <a:t>6/10/2018</a:t>
            </a:fld>
            <a:endParaRPr lang="en-US"/>
          </a:p>
        </p:txBody>
      </p:sp>
      <p:sp>
        <p:nvSpPr>
          <p:cNvPr id="4" name="Slide Image Placeholder 3"/>
          <p:cNvSpPr>
            <a:spLocks noGrp="1" noRot="1" noChangeAspect="1"/>
          </p:cNvSpPr>
          <p:nvPr>
            <p:ph type="sldImg" idx="2"/>
          </p:nvPr>
        </p:nvSpPr>
        <p:spPr>
          <a:xfrm>
            <a:off x="425450" y="698500"/>
            <a:ext cx="6203950" cy="3490913"/>
          </a:xfrm>
          <a:prstGeom prst="rect">
            <a:avLst/>
          </a:prstGeom>
          <a:noFill/>
          <a:ln w="12700">
            <a:solidFill>
              <a:prstClr val="black"/>
            </a:solidFill>
          </a:ln>
        </p:spPr>
        <p:txBody>
          <a:bodyPr vert="horz" lIns="93497" tIns="46749" rIns="93497" bIns="46749" rtlCol="0" anchor="ctr"/>
          <a:lstStyle/>
          <a:p>
            <a:endParaRPr lang="en-US"/>
          </a:p>
        </p:txBody>
      </p:sp>
      <p:sp>
        <p:nvSpPr>
          <p:cNvPr id="5" name="Notes Placeholder 4"/>
          <p:cNvSpPr>
            <a:spLocks noGrp="1"/>
          </p:cNvSpPr>
          <p:nvPr>
            <p:ph type="body" sz="quarter" idx="3"/>
          </p:nvPr>
        </p:nvSpPr>
        <p:spPr>
          <a:xfrm>
            <a:off x="705327" y="4421823"/>
            <a:ext cx="5642610" cy="4189095"/>
          </a:xfrm>
          <a:prstGeom prst="rect">
            <a:avLst/>
          </a:prstGeom>
        </p:spPr>
        <p:txBody>
          <a:bodyPr vert="horz" lIns="93497" tIns="46749" rIns="93497" bIns="46749"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842029"/>
            <a:ext cx="3056414" cy="465455"/>
          </a:xfrm>
          <a:prstGeom prst="rect">
            <a:avLst/>
          </a:prstGeom>
        </p:spPr>
        <p:txBody>
          <a:bodyPr vert="horz" lIns="93497" tIns="46749" rIns="93497" bIns="46749" rtlCol="0" anchor="b"/>
          <a:lstStyle>
            <a:lvl1pPr algn="l">
              <a:defRPr sz="1200"/>
            </a:lvl1pPr>
          </a:lstStyle>
          <a:p>
            <a:endParaRPr lang="en-US"/>
          </a:p>
        </p:txBody>
      </p:sp>
      <p:sp>
        <p:nvSpPr>
          <p:cNvPr id="7" name="Slide Number Placeholder 6"/>
          <p:cNvSpPr>
            <a:spLocks noGrp="1"/>
          </p:cNvSpPr>
          <p:nvPr>
            <p:ph type="sldNum" sz="quarter" idx="5"/>
          </p:nvPr>
        </p:nvSpPr>
        <p:spPr>
          <a:xfrm>
            <a:off x="3995217" y="8842029"/>
            <a:ext cx="3056414" cy="465455"/>
          </a:xfrm>
          <a:prstGeom prst="rect">
            <a:avLst/>
          </a:prstGeom>
        </p:spPr>
        <p:txBody>
          <a:bodyPr vert="horz" lIns="93497" tIns="46749" rIns="93497" bIns="46749" rtlCol="0" anchor="b"/>
          <a:lstStyle>
            <a:lvl1pPr algn="r">
              <a:defRPr sz="1200"/>
            </a:lvl1pPr>
          </a:lstStyle>
          <a:p>
            <a:fld id="{47082A43-FD40-714E-BD60-4E5210E14341}" type="slidenum">
              <a:rPr lang="en-US" smtClean="0"/>
              <a:pPr/>
              <a:t>‹#›</a:t>
            </a:fld>
            <a:endParaRPr lang="en-US"/>
          </a:p>
        </p:txBody>
      </p:sp>
    </p:spTree>
    <p:extLst>
      <p:ext uri="{BB962C8B-B14F-4D97-AF65-F5344CB8AC3E}">
        <p14:creationId xmlns:p14="http://schemas.microsoft.com/office/powerpoint/2010/main" val="1411776876"/>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5450" y="698500"/>
            <a:ext cx="6203950" cy="34909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7082A43-FD40-714E-BD60-4E5210E14341}" type="slidenum">
              <a:rPr lang="en-US" smtClean="0"/>
              <a:pPr/>
              <a:t>2</a:t>
            </a:fld>
            <a:endParaRPr lang="en-US"/>
          </a:p>
        </p:txBody>
      </p:sp>
    </p:spTree>
    <p:extLst>
      <p:ext uri="{BB962C8B-B14F-4D97-AF65-F5344CB8AC3E}">
        <p14:creationId xmlns:p14="http://schemas.microsoft.com/office/powerpoint/2010/main" val="2258538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5450" y="698500"/>
            <a:ext cx="6203950" cy="34909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7082A43-FD40-714E-BD60-4E5210E14341}" type="slidenum">
              <a:rPr lang="en-US" smtClean="0"/>
              <a:pPr/>
              <a:t>11</a:t>
            </a:fld>
            <a:endParaRPr lang="en-US"/>
          </a:p>
        </p:txBody>
      </p:sp>
    </p:spTree>
    <p:extLst>
      <p:ext uri="{BB962C8B-B14F-4D97-AF65-F5344CB8AC3E}">
        <p14:creationId xmlns:p14="http://schemas.microsoft.com/office/powerpoint/2010/main" val="5858558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5450" y="698500"/>
            <a:ext cx="6203950" cy="34909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7082A43-FD40-714E-BD60-4E5210E14341}" type="slidenum">
              <a:rPr lang="en-US" smtClean="0"/>
              <a:pPr/>
              <a:t>12</a:t>
            </a:fld>
            <a:endParaRPr lang="en-US"/>
          </a:p>
        </p:txBody>
      </p:sp>
    </p:spTree>
    <p:extLst>
      <p:ext uri="{BB962C8B-B14F-4D97-AF65-F5344CB8AC3E}">
        <p14:creationId xmlns:p14="http://schemas.microsoft.com/office/powerpoint/2010/main" val="2633928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5450" y="698500"/>
            <a:ext cx="6203950" cy="34909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7082A43-FD40-714E-BD60-4E5210E14341}" type="slidenum">
              <a:rPr lang="en-US" smtClean="0"/>
              <a:pPr/>
              <a:t>13</a:t>
            </a:fld>
            <a:endParaRPr lang="en-US"/>
          </a:p>
        </p:txBody>
      </p:sp>
    </p:spTree>
    <p:extLst>
      <p:ext uri="{BB962C8B-B14F-4D97-AF65-F5344CB8AC3E}">
        <p14:creationId xmlns:p14="http://schemas.microsoft.com/office/powerpoint/2010/main" val="5240275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5450" y="698500"/>
            <a:ext cx="6203950" cy="3490913"/>
          </a:xfrm>
        </p:spPr>
      </p:sp>
      <p:sp>
        <p:nvSpPr>
          <p:cNvPr id="3" name="Notes Placeholder 2"/>
          <p:cNvSpPr>
            <a:spLocks noGrp="1"/>
          </p:cNvSpPr>
          <p:nvPr>
            <p:ph type="body" idx="1"/>
          </p:nvPr>
        </p:nvSpPr>
        <p:spPr/>
        <p:txBody>
          <a:bodyPr/>
          <a:lstStyle/>
          <a:p>
            <a:r>
              <a:rPr lang="en-US" dirty="0"/>
              <a:t>https://</a:t>
            </a:r>
            <a:r>
              <a:rPr lang="en-US" dirty="0" err="1"/>
              <a:t>youtu.be</a:t>
            </a:r>
            <a:r>
              <a:rPr lang="en-US" dirty="0"/>
              <a:t>/iES7i17TEGM</a:t>
            </a:r>
          </a:p>
        </p:txBody>
      </p:sp>
      <p:sp>
        <p:nvSpPr>
          <p:cNvPr id="4" name="Slide Number Placeholder 3"/>
          <p:cNvSpPr>
            <a:spLocks noGrp="1"/>
          </p:cNvSpPr>
          <p:nvPr>
            <p:ph type="sldNum" sz="quarter" idx="10"/>
          </p:nvPr>
        </p:nvSpPr>
        <p:spPr/>
        <p:txBody>
          <a:bodyPr/>
          <a:lstStyle/>
          <a:p>
            <a:fld id="{47082A43-FD40-714E-BD60-4E5210E14341}" type="slidenum">
              <a:rPr lang="en-US" smtClean="0"/>
              <a:pPr/>
              <a:t>14</a:t>
            </a:fld>
            <a:endParaRPr lang="en-US"/>
          </a:p>
        </p:txBody>
      </p:sp>
    </p:spTree>
    <p:extLst>
      <p:ext uri="{BB962C8B-B14F-4D97-AF65-F5344CB8AC3E}">
        <p14:creationId xmlns:p14="http://schemas.microsoft.com/office/powerpoint/2010/main" val="6206183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5450" y="698500"/>
            <a:ext cx="6203950" cy="34909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7082A43-FD40-714E-BD60-4E5210E14341}" type="slidenum">
              <a:rPr lang="en-US" smtClean="0"/>
              <a:pPr/>
              <a:t>15</a:t>
            </a:fld>
            <a:endParaRPr lang="en-US"/>
          </a:p>
        </p:txBody>
      </p:sp>
    </p:spTree>
    <p:extLst>
      <p:ext uri="{BB962C8B-B14F-4D97-AF65-F5344CB8AC3E}">
        <p14:creationId xmlns:p14="http://schemas.microsoft.com/office/powerpoint/2010/main" val="13042474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5450" y="698500"/>
            <a:ext cx="6203950" cy="34909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7082A43-FD40-714E-BD60-4E5210E14341}" type="slidenum">
              <a:rPr lang="en-US" smtClean="0"/>
              <a:pPr/>
              <a:t>16</a:t>
            </a:fld>
            <a:endParaRPr lang="en-US"/>
          </a:p>
        </p:txBody>
      </p:sp>
    </p:spTree>
    <p:extLst>
      <p:ext uri="{BB962C8B-B14F-4D97-AF65-F5344CB8AC3E}">
        <p14:creationId xmlns:p14="http://schemas.microsoft.com/office/powerpoint/2010/main" val="11624639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5450" y="698500"/>
            <a:ext cx="6203950" cy="34909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7082A43-FD40-714E-BD60-4E5210E14341}" type="slidenum">
              <a:rPr lang="en-US" smtClean="0"/>
              <a:pPr/>
              <a:t>17</a:t>
            </a:fld>
            <a:endParaRPr lang="en-US"/>
          </a:p>
        </p:txBody>
      </p:sp>
    </p:spTree>
    <p:extLst>
      <p:ext uri="{BB962C8B-B14F-4D97-AF65-F5344CB8AC3E}">
        <p14:creationId xmlns:p14="http://schemas.microsoft.com/office/powerpoint/2010/main" val="11844188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5450" y="698500"/>
            <a:ext cx="6203950" cy="34909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7082A43-FD40-714E-BD60-4E5210E14341}" type="slidenum">
              <a:rPr lang="en-US" smtClean="0"/>
              <a:pPr/>
              <a:t>18</a:t>
            </a:fld>
            <a:endParaRPr lang="en-US"/>
          </a:p>
        </p:txBody>
      </p:sp>
    </p:spTree>
    <p:extLst>
      <p:ext uri="{BB962C8B-B14F-4D97-AF65-F5344CB8AC3E}">
        <p14:creationId xmlns:p14="http://schemas.microsoft.com/office/powerpoint/2010/main" val="13264954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5450" y="698500"/>
            <a:ext cx="6203950" cy="34909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7082A43-FD40-714E-BD60-4E5210E14341}" type="slidenum">
              <a:rPr lang="en-US" smtClean="0"/>
              <a:pPr/>
              <a:t>19</a:t>
            </a:fld>
            <a:endParaRPr lang="en-US"/>
          </a:p>
        </p:txBody>
      </p:sp>
    </p:spTree>
    <p:extLst>
      <p:ext uri="{BB962C8B-B14F-4D97-AF65-F5344CB8AC3E}">
        <p14:creationId xmlns:p14="http://schemas.microsoft.com/office/powerpoint/2010/main" val="4475826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5450" y="698500"/>
            <a:ext cx="6203950" cy="34909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7082A43-FD40-714E-BD60-4E5210E14341}" type="slidenum">
              <a:rPr lang="en-US" smtClean="0"/>
              <a:pPr/>
              <a:t>20</a:t>
            </a:fld>
            <a:endParaRPr lang="en-US"/>
          </a:p>
        </p:txBody>
      </p:sp>
    </p:spTree>
    <p:extLst>
      <p:ext uri="{BB962C8B-B14F-4D97-AF65-F5344CB8AC3E}">
        <p14:creationId xmlns:p14="http://schemas.microsoft.com/office/powerpoint/2010/main" val="6744820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5450" y="698500"/>
            <a:ext cx="6203950" cy="34909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7082A43-FD40-714E-BD60-4E5210E14341}" type="slidenum">
              <a:rPr lang="en-US" smtClean="0"/>
              <a:pPr/>
              <a:t>3</a:t>
            </a:fld>
            <a:endParaRPr lang="en-US"/>
          </a:p>
        </p:txBody>
      </p:sp>
    </p:spTree>
    <p:extLst>
      <p:ext uri="{BB962C8B-B14F-4D97-AF65-F5344CB8AC3E}">
        <p14:creationId xmlns:p14="http://schemas.microsoft.com/office/powerpoint/2010/main" val="214122143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5450" y="698500"/>
            <a:ext cx="6203950" cy="34909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7082A43-FD40-714E-BD60-4E5210E14341}" type="slidenum">
              <a:rPr lang="en-US" smtClean="0"/>
              <a:pPr/>
              <a:t>21</a:t>
            </a:fld>
            <a:endParaRPr lang="en-US"/>
          </a:p>
        </p:txBody>
      </p:sp>
    </p:spTree>
    <p:extLst>
      <p:ext uri="{BB962C8B-B14F-4D97-AF65-F5344CB8AC3E}">
        <p14:creationId xmlns:p14="http://schemas.microsoft.com/office/powerpoint/2010/main" val="6532525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5450" y="698500"/>
            <a:ext cx="6203950" cy="34909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7082A43-FD40-714E-BD60-4E5210E14341}" type="slidenum">
              <a:rPr lang="en-US" smtClean="0"/>
              <a:pPr/>
              <a:t>22</a:t>
            </a:fld>
            <a:endParaRPr lang="en-US"/>
          </a:p>
        </p:txBody>
      </p:sp>
    </p:spTree>
    <p:extLst>
      <p:ext uri="{BB962C8B-B14F-4D97-AF65-F5344CB8AC3E}">
        <p14:creationId xmlns:p14="http://schemas.microsoft.com/office/powerpoint/2010/main" val="5492314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5450" y="698500"/>
            <a:ext cx="6203950" cy="34909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7082A43-FD40-714E-BD60-4E5210E14341}" type="slidenum">
              <a:rPr lang="en-US" smtClean="0"/>
              <a:pPr/>
              <a:t>23</a:t>
            </a:fld>
            <a:endParaRPr lang="en-US"/>
          </a:p>
        </p:txBody>
      </p:sp>
    </p:spTree>
    <p:extLst>
      <p:ext uri="{BB962C8B-B14F-4D97-AF65-F5344CB8AC3E}">
        <p14:creationId xmlns:p14="http://schemas.microsoft.com/office/powerpoint/2010/main" val="142284791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5450" y="698500"/>
            <a:ext cx="6203950" cy="34909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7082A43-FD40-714E-BD60-4E5210E14341}" type="slidenum">
              <a:rPr lang="en-US" smtClean="0"/>
              <a:pPr/>
              <a:t>24</a:t>
            </a:fld>
            <a:endParaRPr lang="en-US"/>
          </a:p>
        </p:txBody>
      </p:sp>
    </p:spTree>
    <p:extLst>
      <p:ext uri="{BB962C8B-B14F-4D97-AF65-F5344CB8AC3E}">
        <p14:creationId xmlns:p14="http://schemas.microsoft.com/office/powerpoint/2010/main" val="208264714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5450" y="698500"/>
            <a:ext cx="6203950" cy="34909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7082A43-FD40-714E-BD60-4E5210E14341}" type="slidenum">
              <a:rPr lang="en-US" smtClean="0"/>
              <a:pPr/>
              <a:t>25</a:t>
            </a:fld>
            <a:endParaRPr lang="en-US"/>
          </a:p>
        </p:txBody>
      </p:sp>
    </p:spTree>
    <p:extLst>
      <p:ext uri="{BB962C8B-B14F-4D97-AF65-F5344CB8AC3E}">
        <p14:creationId xmlns:p14="http://schemas.microsoft.com/office/powerpoint/2010/main" val="203254751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5450" y="698500"/>
            <a:ext cx="6203950" cy="34909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7082A43-FD40-714E-BD60-4E5210E14341}" type="slidenum">
              <a:rPr lang="en-US" smtClean="0"/>
              <a:pPr/>
              <a:t>26</a:t>
            </a:fld>
            <a:endParaRPr lang="en-US"/>
          </a:p>
        </p:txBody>
      </p:sp>
    </p:spTree>
    <p:extLst>
      <p:ext uri="{BB962C8B-B14F-4D97-AF65-F5344CB8AC3E}">
        <p14:creationId xmlns:p14="http://schemas.microsoft.com/office/powerpoint/2010/main" val="46340722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5450" y="698500"/>
            <a:ext cx="6203950" cy="34909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7082A43-FD40-714E-BD60-4E5210E14341}" type="slidenum">
              <a:rPr lang="en-US" smtClean="0"/>
              <a:pPr/>
              <a:t>27</a:t>
            </a:fld>
            <a:endParaRPr lang="en-US"/>
          </a:p>
        </p:txBody>
      </p:sp>
    </p:spTree>
    <p:extLst>
      <p:ext uri="{BB962C8B-B14F-4D97-AF65-F5344CB8AC3E}">
        <p14:creationId xmlns:p14="http://schemas.microsoft.com/office/powerpoint/2010/main" val="114560206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5450" y="698500"/>
            <a:ext cx="6203950" cy="34909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7082A43-FD40-714E-BD60-4E5210E14341}" type="slidenum">
              <a:rPr lang="en-US" smtClean="0"/>
              <a:pPr/>
              <a:t>28</a:t>
            </a:fld>
            <a:endParaRPr lang="en-US"/>
          </a:p>
        </p:txBody>
      </p:sp>
    </p:spTree>
    <p:extLst>
      <p:ext uri="{BB962C8B-B14F-4D97-AF65-F5344CB8AC3E}">
        <p14:creationId xmlns:p14="http://schemas.microsoft.com/office/powerpoint/2010/main" val="199516581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5450" y="698500"/>
            <a:ext cx="6203950" cy="34909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7082A43-FD40-714E-BD60-4E5210E14341}" type="slidenum">
              <a:rPr lang="en-US" smtClean="0"/>
              <a:pPr/>
              <a:t>29</a:t>
            </a:fld>
            <a:endParaRPr lang="en-US"/>
          </a:p>
        </p:txBody>
      </p:sp>
    </p:spTree>
    <p:extLst>
      <p:ext uri="{BB962C8B-B14F-4D97-AF65-F5344CB8AC3E}">
        <p14:creationId xmlns:p14="http://schemas.microsoft.com/office/powerpoint/2010/main" val="9330575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5450" y="698500"/>
            <a:ext cx="6203950" cy="34909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7082A43-FD40-714E-BD60-4E5210E14341}" type="slidenum">
              <a:rPr lang="en-US" smtClean="0"/>
              <a:pPr/>
              <a:t>30</a:t>
            </a:fld>
            <a:endParaRPr lang="en-US"/>
          </a:p>
        </p:txBody>
      </p:sp>
    </p:spTree>
    <p:extLst>
      <p:ext uri="{BB962C8B-B14F-4D97-AF65-F5344CB8AC3E}">
        <p14:creationId xmlns:p14="http://schemas.microsoft.com/office/powerpoint/2010/main" val="7280820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5450" y="698500"/>
            <a:ext cx="6203950" cy="34909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7082A43-FD40-714E-BD60-4E5210E14341}" type="slidenum">
              <a:rPr lang="en-US" smtClean="0"/>
              <a:pPr/>
              <a:t>4</a:t>
            </a:fld>
            <a:endParaRPr lang="en-US"/>
          </a:p>
        </p:txBody>
      </p:sp>
    </p:spTree>
    <p:extLst>
      <p:ext uri="{BB962C8B-B14F-4D97-AF65-F5344CB8AC3E}">
        <p14:creationId xmlns:p14="http://schemas.microsoft.com/office/powerpoint/2010/main" val="4757982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5450" y="698500"/>
            <a:ext cx="6203950" cy="34909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7082A43-FD40-714E-BD60-4E5210E14341}" type="slidenum">
              <a:rPr lang="en-US" smtClean="0"/>
              <a:pPr/>
              <a:t>5</a:t>
            </a:fld>
            <a:endParaRPr lang="en-US"/>
          </a:p>
        </p:txBody>
      </p:sp>
    </p:spTree>
    <p:extLst>
      <p:ext uri="{BB962C8B-B14F-4D97-AF65-F5344CB8AC3E}">
        <p14:creationId xmlns:p14="http://schemas.microsoft.com/office/powerpoint/2010/main" val="4383378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5450" y="698500"/>
            <a:ext cx="6203950" cy="34909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7082A43-FD40-714E-BD60-4E5210E14341}" type="slidenum">
              <a:rPr lang="en-US" smtClean="0"/>
              <a:pPr/>
              <a:t>6</a:t>
            </a:fld>
            <a:endParaRPr lang="en-US"/>
          </a:p>
        </p:txBody>
      </p:sp>
    </p:spTree>
    <p:extLst>
      <p:ext uri="{BB962C8B-B14F-4D97-AF65-F5344CB8AC3E}">
        <p14:creationId xmlns:p14="http://schemas.microsoft.com/office/powerpoint/2010/main" val="9335324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5450" y="698500"/>
            <a:ext cx="6203950" cy="34909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7082A43-FD40-714E-BD60-4E5210E14341}" type="slidenum">
              <a:rPr lang="en-US" smtClean="0"/>
              <a:pPr/>
              <a:t>7</a:t>
            </a:fld>
            <a:endParaRPr lang="en-US"/>
          </a:p>
        </p:txBody>
      </p:sp>
    </p:spTree>
    <p:extLst>
      <p:ext uri="{BB962C8B-B14F-4D97-AF65-F5344CB8AC3E}">
        <p14:creationId xmlns:p14="http://schemas.microsoft.com/office/powerpoint/2010/main" val="2778771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5450" y="698500"/>
            <a:ext cx="6203950" cy="34909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7082A43-FD40-714E-BD60-4E5210E14341}" type="slidenum">
              <a:rPr lang="en-US" smtClean="0"/>
              <a:pPr/>
              <a:t>8</a:t>
            </a:fld>
            <a:endParaRPr lang="en-US"/>
          </a:p>
        </p:txBody>
      </p:sp>
    </p:spTree>
    <p:extLst>
      <p:ext uri="{BB962C8B-B14F-4D97-AF65-F5344CB8AC3E}">
        <p14:creationId xmlns:p14="http://schemas.microsoft.com/office/powerpoint/2010/main" val="4861855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5450" y="698500"/>
            <a:ext cx="6203950" cy="34909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7082A43-FD40-714E-BD60-4E5210E14341}" type="slidenum">
              <a:rPr lang="en-US" smtClean="0"/>
              <a:pPr/>
              <a:t>9</a:t>
            </a:fld>
            <a:endParaRPr lang="en-US"/>
          </a:p>
        </p:txBody>
      </p:sp>
    </p:spTree>
    <p:extLst>
      <p:ext uri="{BB962C8B-B14F-4D97-AF65-F5344CB8AC3E}">
        <p14:creationId xmlns:p14="http://schemas.microsoft.com/office/powerpoint/2010/main" val="12227407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5450" y="698500"/>
            <a:ext cx="6203950" cy="34909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7082A43-FD40-714E-BD60-4E5210E14341}" type="slidenum">
              <a:rPr lang="en-US" smtClean="0"/>
              <a:pPr/>
              <a:t>10</a:t>
            </a:fld>
            <a:endParaRPr lang="en-US"/>
          </a:p>
        </p:txBody>
      </p:sp>
    </p:spTree>
    <p:extLst>
      <p:ext uri="{BB962C8B-B14F-4D97-AF65-F5344CB8AC3E}">
        <p14:creationId xmlns:p14="http://schemas.microsoft.com/office/powerpoint/2010/main" val="19545431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2"/>
            <a:ext cx="8825659" cy="3329581"/>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9" cy="861420"/>
          </a:xfrm>
        </p:spPr>
        <p:txBody>
          <a:bodyPr anchor="t"/>
          <a:lstStyle>
            <a:lvl1pPr marL="0" indent="0" algn="l">
              <a:buNone/>
              <a:defRPr cap="all">
                <a:solidFill>
                  <a:schemeClr val="accent1"/>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rot="5400000">
            <a:off x="10155641" y="1790701"/>
            <a:ext cx="990599" cy="304799"/>
          </a:xfrm>
          <a:prstGeom prst="rect">
            <a:avLst/>
          </a:prstGeom>
        </p:spPr>
        <p:txBody>
          <a:bodyPr/>
          <a:lstStyle/>
          <a:p>
            <a:fld id="{797D52D3-1B6E-8F4B-8B7F-77170D7F0928}" type="datetime1">
              <a:rPr lang="en-US" smtClean="0"/>
              <a:pPr/>
              <a:t>6/10/2018</a:t>
            </a:fld>
            <a:endParaRPr lang="en-US"/>
          </a:p>
        </p:txBody>
      </p:sp>
      <p:sp>
        <p:nvSpPr>
          <p:cNvPr id="5" name="Footer Placeholder 4"/>
          <p:cNvSpPr>
            <a:spLocks noGrp="1"/>
          </p:cNvSpPr>
          <p:nvPr>
            <p:ph type="ftr" sz="quarter" idx="11"/>
          </p:nvPr>
        </p:nvSpPr>
        <p:spPr>
          <a:xfrm rot="5400000">
            <a:off x="8951575" y="3225299"/>
            <a:ext cx="3859795" cy="304801"/>
          </a:xfrm>
          <a:prstGeom prst="rect">
            <a:avLst/>
          </a:prstGeom>
        </p:spPr>
        <p:txBody>
          <a:bodyPr/>
          <a:lstStyle/>
          <a:p>
            <a:r>
              <a:rPr lang="en-US"/>
              <a:t>Chapter 8 Software testing</a:t>
            </a:r>
          </a:p>
        </p:txBody>
      </p:sp>
      <p:sp>
        <p:nvSpPr>
          <p:cNvPr id="6" name="Slide Number Placeholder 5"/>
          <p:cNvSpPr>
            <a:spLocks noGrp="1"/>
          </p:cNvSpPr>
          <p:nvPr>
            <p:ph type="sldNum" sz="quarter" idx="12"/>
          </p:nvPr>
        </p:nvSpPr>
        <p:spPr/>
        <p:txBody>
          <a:bodyPr/>
          <a:lstStyle/>
          <a:p>
            <a:fld id="{CB105B8D-1C36-1C40-961B-CAAB1DD98B28}" type="slidenum">
              <a:rPr lang="en-US" smtClean="0"/>
              <a:pPr/>
              <a:t>‹#›</a:t>
            </a:fld>
            <a:endParaRPr lang="en-US"/>
          </a:p>
        </p:txBody>
      </p:sp>
    </p:spTree>
    <p:extLst>
      <p:ext uri="{BB962C8B-B14F-4D97-AF65-F5344CB8AC3E}">
        <p14:creationId xmlns:p14="http://schemas.microsoft.com/office/powerpoint/2010/main" val="31782089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7" y="4800587"/>
            <a:ext cx="8825657" cy="566738"/>
          </a:xfrm>
        </p:spPr>
        <p:txBody>
          <a:bodyPr anchor="b">
            <a:normAutofit/>
          </a:bodyPr>
          <a:lstStyle>
            <a:lvl1pPr algn="l">
              <a:defRPr sz="18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9"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9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a:xfrm rot="5400000">
            <a:off x="10155641" y="1790701"/>
            <a:ext cx="990599" cy="304799"/>
          </a:xfrm>
          <a:prstGeom prst="rect">
            <a:avLst/>
          </a:prstGeom>
        </p:spPr>
        <p:txBody>
          <a:bodyPr/>
          <a:lstStyle/>
          <a:p>
            <a:fld id="{7F6EF6B6-DB9C-2F42-9BE8-A2BBD82B47FD}" type="datetime1">
              <a:rPr lang="en-US" smtClean="0"/>
              <a:pPr/>
              <a:t>6/10/2018</a:t>
            </a:fld>
            <a:endParaRPr lang="en-US"/>
          </a:p>
        </p:txBody>
      </p:sp>
      <p:sp>
        <p:nvSpPr>
          <p:cNvPr id="6" name="Footer Placeholder 5"/>
          <p:cNvSpPr>
            <a:spLocks noGrp="1"/>
          </p:cNvSpPr>
          <p:nvPr>
            <p:ph type="ftr" sz="quarter" idx="11"/>
          </p:nvPr>
        </p:nvSpPr>
        <p:spPr>
          <a:xfrm rot="5400000">
            <a:off x="8951575" y="3225299"/>
            <a:ext cx="3859795" cy="304801"/>
          </a:xfrm>
          <a:prstGeom prst="rect">
            <a:avLst/>
          </a:prstGeom>
        </p:spPr>
        <p:txBody>
          <a:bodyPr/>
          <a:lstStyle/>
          <a:p>
            <a:r>
              <a:rPr lang="en-US"/>
              <a:t>Chapter 8 Software testing</a:t>
            </a:r>
          </a:p>
        </p:txBody>
      </p:sp>
      <p:sp>
        <p:nvSpPr>
          <p:cNvPr id="7" name="Slide Number Placeholder 6"/>
          <p:cNvSpPr>
            <a:spLocks noGrp="1"/>
          </p:cNvSpPr>
          <p:nvPr>
            <p:ph type="sldNum" sz="quarter" idx="12"/>
          </p:nvPr>
        </p:nvSpPr>
        <p:spPr/>
        <p:txBody>
          <a:bodyPr/>
          <a:lstStyle/>
          <a:p>
            <a:fld id="{CB105B8D-1C36-1C40-961B-CAAB1DD98B28}" type="slidenum">
              <a:rPr lang="en-US" smtClean="0"/>
              <a:pPr/>
              <a:t>‹#›</a:t>
            </a:fld>
            <a:endParaRPr lang="en-US"/>
          </a:p>
        </p:txBody>
      </p:sp>
    </p:spTree>
    <p:extLst>
      <p:ext uri="{BB962C8B-B14F-4D97-AF65-F5344CB8AC3E}">
        <p14:creationId xmlns:p14="http://schemas.microsoft.com/office/powerpoint/2010/main" val="2870268149"/>
      </p:ext>
    </p:extLst>
  </p:cSld>
  <p:clrMapOvr>
    <a:masterClrMapping/>
  </p:clrMapOvr>
  <p:hf hdr="0" dt="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5" y="1447800"/>
            <a:ext cx="8825659" cy="1981200"/>
          </a:xfrm>
        </p:spPr>
        <p:txBody>
          <a:bodyPr/>
          <a:lstStyle>
            <a:lvl1pPr>
              <a:defRPr sz="3600"/>
            </a:lvl1pPr>
          </a:lstStyle>
          <a:p>
            <a:r>
              <a:rPr lang="en-US"/>
              <a:t>Click to edit Master title style</a:t>
            </a:r>
            <a:endParaRPr lang="en-US" dirty="0"/>
          </a:p>
        </p:txBody>
      </p:sp>
      <p:sp>
        <p:nvSpPr>
          <p:cNvPr id="8" name="Text Placeholder 3"/>
          <p:cNvSpPr>
            <a:spLocks noGrp="1"/>
          </p:cNvSpPr>
          <p:nvPr>
            <p:ph type="body" sz="half" idx="2"/>
          </p:nvPr>
        </p:nvSpPr>
        <p:spPr>
          <a:xfrm>
            <a:off x="1154955" y="3657600"/>
            <a:ext cx="8825659" cy="2362200"/>
          </a:xfrm>
        </p:spPr>
        <p:txBody>
          <a:bodyPr anchor="ctr">
            <a:normAutofit/>
          </a:bodyPr>
          <a:lstStyle>
            <a:lvl1pPr marL="0" indent="0">
              <a:buNone/>
              <a:defRPr sz="13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4" name="Date Placeholder 3"/>
          <p:cNvSpPr>
            <a:spLocks noGrp="1"/>
          </p:cNvSpPr>
          <p:nvPr>
            <p:ph type="dt" sz="half" idx="10"/>
          </p:nvPr>
        </p:nvSpPr>
        <p:spPr>
          <a:xfrm rot="5400000">
            <a:off x="10155641" y="1790701"/>
            <a:ext cx="990599" cy="304799"/>
          </a:xfrm>
          <a:prstGeom prst="rect">
            <a:avLst/>
          </a:prstGeom>
        </p:spPr>
        <p:txBody>
          <a:bodyPr/>
          <a:lstStyle/>
          <a:p>
            <a:fld id="{7F6EF6B6-DB9C-2F42-9BE8-A2BBD82B47FD}" type="datetime1">
              <a:rPr lang="en-US" smtClean="0"/>
              <a:pPr/>
              <a:t>6/10/2018</a:t>
            </a:fld>
            <a:endParaRPr lang="en-US"/>
          </a:p>
        </p:txBody>
      </p:sp>
      <p:sp>
        <p:nvSpPr>
          <p:cNvPr id="5" name="Footer Placeholder 4"/>
          <p:cNvSpPr>
            <a:spLocks noGrp="1"/>
          </p:cNvSpPr>
          <p:nvPr>
            <p:ph type="ftr" sz="quarter" idx="11"/>
          </p:nvPr>
        </p:nvSpPr>
        <p:spPr>
          <a:xfrm rot="5400000">
            <a:off x="8951575" y="3225299"/>
            <a:ext cx="3859795" cy="304801"/>
          </a:xfrm>
          <a:prstGeom prst="rect">
            <a:avLst/>
          </a:prstGeom>
        </p:spPr>
        <p:txBody>
          <a:bodyPr/>
          <a:lstStyle/>
          <a:p>
            <a:r>
              <a:rPr lang="en-US"/>
              <a:t>Chapter 8 Software testing</a:t>
            </a:r>
          </a:p>
        </p:txBody>
      </p:sp>
      <p:sp>
        <p:nvSpPr>
          <p:cNvPr id="6" name="Slide Number Placeholder 5"/>
          <p:cNvSpPr>
            <a:spLocks noGrp="1"/>
          </p:cNvSpPr>
          <p:nvPr>
            <p:ph type="sldNum" sz="quarter" idx="12"/>
          </p:nvPr>
        </p:nvSpPr>
        <p:spPr/>
        <p:txBody>
          <a:bodyPr/>
          <a:lstStyle/>
          <a:p>
            <a:fld id="{CB105B8D-1C36-1C40-961B-CAAB1DD98B28}" type="slidenum">
              <a:rPr lang="en-US" smtClean="0"/>
              <a:pPr/>
              <a:t>‹#›</a:t>
            </a:fld>
            <a:endParaRPr lang="en-US"/>
          </a:p>
        </p:txBody>
      </p:sp>
    </p:spTree>
    <p:extLst>
      <p:ext uri="{BB962C8B-B14F-4D97-AF65-F5344CB8AC3E}">
        <p14:creationId xmlns:p14="http://schemas.microsoft.com/office/powerpoint/2010/main" val="2798333404"/>
      </p:ext>
    </p:extLst>
  </p:cSld>
  <p:clrMapOvr>
    <a:masterClrMapping/>
  </p:clrMapOvr>
  <p:hf hdr="0" dt="0"/>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3600"/>
            </a:lvl1pPr>
          </a:lstStyle>
          <a:p>
            <a:r>
              <a:rPr lang="en-US"/>
              <a:t>Click to edit Master title style</a:t>
            </a:r>
            <a:endParaRPr lang="en-US" dirty="0"/>
          </a:p>
        </p:txBody>
      </p:sp>
      <p:sp>
        <p:nvSpPr>
          <p:cNvPr id="14" name="Text Placeholder 3"/>
          <p:cNvSpPr>
            <a:spLocks noGrp="1"/>
          </p:cNvSpPr>
          <p:nvPr>
            <p:ph type="body" sz="half" idx="13"/>
          </p:nvPr>
        </p:nvSpPr>
        <p:spPr>
          <a:xfrm>
            <a:off x="1930401" y="3771174"/>
            <a:ext cx="7279649" cy="342174"/>
          </a:xfrm>
        </p:spPr>
        <p:txBody>
          <a:bodyPr anchor="t">
            <a:normAutofit/>
          </a:bodyPr>
          <a:lstStyle>
            <a:lvl1pPr marL="0" indent="0">
              <a:buNone/>
              <a:defRPr lang="en-US" sz="1050" b="0" i="0" kern="1200" cap="small" dirty="0">
                <a:solidFill>
                  <a:schemeClr val="accent1"/>
                </a:solidFill>
                <a:latin typeface="+mj-lt"/>
                <a:ea typeface="+mj-ea"/>
                <a:cs typeface="+mj-cs"/>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10" name="Text Placeholder 3"/>
          <p:cNvSpPr>
            <a:spLocks noGrp="1"/>
          </p:cNvSpPr>
          <p:nvPr>
            <p:ph type="body" sz="half" idx="2"/>
          </p:nvPr>
        </p:nvSpPr>
        <p:spPr>
          <a:xfrm>
            <a:off x="1154955" y="4350657"/>
            <a:ext cx="8825659" cy="1676400"/>
          </a:xfrm>
        </p:spPr>
        <p:txBody>
          <a:bodyPr anchor="ctr">
            <a:normAutofit/>
          </a:bodyPr>
          <a:lstStyle>
            <a:lvl1pPr marL="0" indent="0">
              <a:buNone/>
              <a:defRPr sz="13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4" name="Date Placeholder 3"/>
          <p:cNvSpPr>
            <a:spLocks noGrp="1"/>
          </p:cNvSpPr>
          <p:nvPr>
            <p:ph type="dt" sz="half" idx="10"/>
          </p:nvPr>
        </p:nvSpPr>
        <p:spPr>
          <a:xfrm rot="5400000">
            <a:off x="10155641" y="1790701"/>
            <a:ext cx="990599" cy="304799"/>
          </a:xfrm>
          <a:prstGeom prst="rect">
            <a:avLst/>
          </a:prstGeom>
        </p:spPr>
        <p:txBody>
          <a:bodyPr/>
          <a:lstStyle/>
          <a:p>
            <a:fld id="{7F6EF6B6-DB9C-2F42-9BE8-A2BBD82B47FD}" type="datetime1">
              <a:rPr lang="en-US" smtClean="0"/>
              <a:pPr/>
              <a:t>6/10/2018</a:t>
            </a:fld>
            <a:endParaRPr lang="en-US"/>
          </a:p>
        </p:txBody>
      </p:sp>
      <p:sp>
        <p:nvSpPr>
          <p:cNvPr id="5" name="Footer Placeholder 4"/>
          <p:cNvSpPr>
            <a:spLocks noGrp="1"/>
          </p:cNvSpPr>
          <p:nvPr>
            <p:ph type="ftr" sz="quarter" idx="11"/>
          </p:nvPr>
        </p:nvSpPr>
        <p:spPr>
          <a:xfrm rot="5400000">
            <a:off x="8951575" y="3225299"/>
            <a:ext cx="3859795" cy="304801"/>
          </a:xfrm>
          <a:prstGeom prst="rect">
            <a:avLst/>
          </a:prstGeom>
        </p:spPr>
        <p:txBody>
          <a:bodyPr/>
          <a:lstStyle/>
          <a:p>
            <a:r>
              <a:rPr lang="en-US"/>
              <a:t>Chapter 8 Software testing</a:t>
            </a:r>
          </a:p>
        </p:txBody>
      </p:sp>
      <p:sp>
        <p:nvSpPr>
          <p:cNvPr id="6" name="Slide Number Placeholder 5"/>
          <p:cNvSpPr>
            <a:spLocks noGrp="1"/>
          </p:cNvSpPr>
          <p:nvPr>
            <p:ph type="sldNum" sz="quarter" idx="12"/>
          </p:nvPr>
        </p:nvSpPr>
        <p:spPr/>
        <p:txBody>
          <a:bodyPr/>
          <a:lstStyle/>
          <a:p>
            <a:fld id="{CB105B8D-1C36-1C40-961B-CAAB1DD98B28}" type="slidenum">
              <a:rPr lang="en-US" smtClean="0"/>
              <a:pPr/>
              <a:t>‹#›</a:t>
            </a:fld>
            <a:endParaRPr lang="en-US"/>
          </a:p>
        </p:txBody>
      </p:sp>
      <p:sp>
        <p:nvSpPr>
          <p:cNvPr id="9" name="TextBox 8"/>
          <p:cNvSpPr txBox="1"/>
          <p:nvPr/>
        </p:nvSpPr>
        <p:spPr>
          <a:xfrm>
            <a:off x="898295" y="971255"/>
            <a:ext cx="801912" cy="1500411"/>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sz="9150" dirty="0"/>
              <a:t>“</a:t>
            </a:r>
          </a:p>
        </p:txBody>
      </p:sp>
      <p:sp>
        <p:nvSpPr>
          <p:cNvPr id="13" name="TextBox 12"/>
          <p:cNvSpPr txBox="1"/>
          <p:nvPr/>
        </p:nvSpPr>
        <p:spPr>
          <a:xfrm>
            <a:off x="9330491" y="2613789"/>
            <a:ext cx="801912" cy="1500411"/>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sz="9150" dirty="0"/>
              <a:t>”</a:t>
            </a:r>
          </a:p>
        </p:txBody>
      </p:sp>
    </p:spTree>
    <p:extLst>
      <p:ext uri="{BB962C8B-B14F-4D97-AF65-F5344CB8AC3E}">
        <p14:creationId xmlns:p14="http://schemas.microsoft.com/office/powerpoint/2010/main" val="680029537"/>
      </p:ext>
    </p:extLst>
  </p:cSld>
  <p:clrMapOvr>
    <a:masterClrMapping/>
  </p:clrMapOvr>
  <p:hf hdr="0" dt="0"/>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5" y="3124201"/>
            <a:ext cx="8825660" cy="1653180"/>
          </a:xfrm>
        </p:spPr>
        <p:txBody>
          <a:bodyPr anchor="b"/>
          <a:lstStyle>
            <a:lvl1pPr algn="l">
              <a:defRPr sz="3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9" cy="860400"/>
          </a:xfrm>
        </p:spPr>
        <p:txBody>
          <a:bodyPr anchor="t"/>
          <a:lstStyle>
            <a:lvl1pPr marL="0" indent="0" algn="l">
              <a:buNone/>
              <a:defRPr sz="1500" cap="none">
                <a:solidFill>
                  <a:schemeClr val="accent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rot="5400000">
            <a:off x="10155641" y="1790701"/>
            <a:ext cx="990599" cy="304799"/>
          </a:xfrm>
          <a:prstGeom prst="rect">
            <a:avLst/>
          </a:prstGeom>
        </p:spPr>
        <p:txBody>
          <a:bodyPr/>
          <a:lstStyle/>
          <a:p>
            <a:fld id="{7F6EF6B6-DB9C-2F42-9BE8-A2BBD82B47FD}" type="datetime1">
              <a:rPr lang="en-US" smtClean="0"/>
              <a:pPr/>
              <a:t>6/10/2018</a:t>
            </a:fld>
            <a:endParaRPr lang="en-US"/>
          </a:p>
        </p:txBody>
      </p:sp>
      <p:sp>
        <p:nvSpPr>
          <p:cNvPr id="5" name="Footer Placeholder 4"/>
          <p:cNvSpPr>
            <a:spLocks noGrp="1"/>
          </p:cNvSpPr>
          <p:nvPr>
            <p:ph type="ftr" sz="quarter" idx="11"/>
          </p:nvPr>
        </p:nvSpPr>
        <p:spPr>
          <a:xfrm rot="5400000">
            <a:off x="8951575" y="3225299"/>
            <a:ext cx="3859795" cy="304801"/>
          </a:xfrm>
          <a:prstGeom prst="rect">
            <a:avLst/>
          </a:prstGeom>
        </p:spPr>
        <p:txBody>
          <a:bodyPr/>
          <a:lstStyle/>
          <a:p>
            <a:r>
              <a:rPr lang="en-US"/>
              <a:t>Chapter 8 Software testing</a:t>
            </a:r>
          </a:p>
        </p:txBody>
      </p:sp>
      <p:sp>
        <p:nvSpPr>
          <p:cNvPr id="6" name="Slide Number Placeholder 5"/>
          <p:cNvSpPr>
            <a:spLocks noGrp="1"/>
          </p:cNvSpPr>
          <p:nvPr>
            <p:ph type="sldNum" sz="quarter" idx="12"/>
          </p:nvPr>
        </p:nvSpPr>
        <p:spPr/>
        <p:txBody>
          <a:bodyPr/>
          <a:lstStyle/>
          <a:p>
            <a:fld id="{CB105B8D-1C36-1C40-961B-CAAB1DD98B28}" type="slidenum">
              <a:rPr lang="en-US" smtClean="0"/>
              <a:pPr/>
              <a:t>‹#›</a:t>
            </a:fld>
            <a:endParaRPr lang="en-US"/>
          </a:p>
        </p:txBody>
      </p:sp>
    </p:spTree>
    <p:extLst>
      <p:ext uri="{BB962C8B-B14F-4D97-AF65-F5344CB8AC3E}">
        <p14:creationId xmlns:p14="http://schemas.microsoft.com/office/powerpoint/2010/main" val="3714782971"/>
      </p:ext>
    </p:extLst>
  </p:cSld>
  <p:clrMapOvr>
    <a:masterClrMapping/>
  </p:clrMapOvr>
  <p:hf hdr="0" dt="0"/>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15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7" cy="576262"/>
          </a:xfrm>
        </p:spPr>
        <p:txBody>
          <a:bodyPr anchor="b">
            <a:noAutofit/>
          </a:bodyPr>
          <a:lstStyle>
            <a:lvl1pPr marL="0" indent="0">
              <a:buNone/>
              <a:defRPr sz="1800" b="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1" cy="3589338"/>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Text Placeholder 4"/>
          <p:cNvSpPr>
            <a:spLocks noGrp="1"/>
          </p:cNvSpPr>
          <p:nvPr>
            <p:ph type="body" sz="quarter" idx="3"/>
          </p:nvPr>
        </p:nvSpPr>
        <p:spPr>
          <a:xfrm>
            <a:off x="3883661" y="1981200"/>
            <a:ext cx="2936241" cy="576262"/>
          </a:xfrm>
        </p:spPr>
        <p:txBody>
          <a:bodyPr anchor="b">
            <a:noAutofit/>
          </a:bodyPr>
          <a:lstStyle>
            <a:lvl1pPr marL="0" indent="0">
              <a:buNone/>
              <a:defRPr sz="1800" b="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9" name="Text Placeholder 3"/>
          <p:cNvSpPr>
            <a:spLocks noGrp="1"/>
          </p:cNvSpPr>
          <p:nvPr>
            <p:ph type="body" sz="half" idx="16"/>
          </p:nvPr>
        </p:nvSpPr>
        <p:spPr>
          <a:xfrm>
            <a:off x="3873105" y="2667000"/>
            <a:ext cx="2946795" cy="3589338"/>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14" name="Text Placeholder 4"/>
          <p:cNvSpPr>
            <a:spLocks noGrp="1"/>
          </p:cNvSpPr>
          <p:nvPr>
            <p:ph type="body" sz="quarter" idx="13"/>
          </p:nvPr>
        </p:nvSpPr>
        <p:spPr>
          <a:xfrm>
            <a:off x="7124701" y="1981200"/>
            <a:ext cx="2932113" cy="576262"/>
          </a:xfrm>
        </p:spPr>
        <p:txBody>
          <a:bodyPr anchor="b">
            <a:noAutofit/>
          </a:bodyPr>
          <a:lstStyle>
            <a:lvl1pPr marL="0" indent="0">
              <a:buNone/>
              <a:defRPr sz="1800" b="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0" name="Text Placeholder 3"/>
          <p:cNvSpPr>
            <a:spLocks noGrp="1"/>
          </p:cNvSpPr>
          <p:nvPr>
            <p:ph type="body" sz="half" idx="17"/>
          </p:nvPr>
        </p:nvSpPr>
        <p:spPr>
          <a:xfrm>
            <a:off x="7124701" y="2667000"/>
            <a:ext cx="2932113" cy="3589338"/>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cxnSp>
        <p:nvCxnSpPr>
          <p:cNvPr id="17" name="Straight Connector 16"/>
          <p:cNvCxnSpPr/>
          <p:nvPr/>
        </p:nvCxnSpPr>
        <p:spPr>
          <a:xfrm>
            <a:off x="3726143"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a:xfrm rot="5400000">
            <a:off x="10155641" y="1790701"/>
            <a:ext cx="990599" cy="304799"/>
          </a:xfrm>
          <a:prstGeom prst="rect">
            <a:avLst/>
          </a:prstGeom>
        </p:spPr>
        <p:txBody>
          <a:bodyPr/>
          <a:lstStyle/>
          <a:p>
            <a:fld id="{7F6EF6B6-DB9C-2F42-9BE8-A2BBD82B47FD}" type="datetime1">
              <a:rPr lang="en-US" smtClean="0"/>
              <a:pPr/>
              <a:t>6/10/2018</a:t>
            </a:fld>
            <a:endParaRPr lang="en-US"/>
          </a:p>
        </p:txBody>
      </p:sp>
      <p:sp>
        <p:nvSpPr>
          <p:cNvPr id="4" name="Footer Placeholder 4"/>
          <p:cNvSpPr>
            <a:spLocks noGrp="1"/>
          </p:cNvSpPr>
          <p:nvPr>
            <p:ph type="ftr" sz="quarter" idx="11"/>
          </p:nvPr>
        </p:nvSpPr>
        <p:spPr>
          <a:xfrm rot="5400000">
            <a:off x="8951575" y="3225299"/>
            <a:ext cx="3859795" cy="304801"/>
          </a:xfrm>
          <a:prstGeom prst="rect">
            <a:avLst/>
          </a:prstGeom>
        </p:spPr>
        <p:txBody>
          <a:bodyPr/>
          <a:lstStyle/>
          <a:p>
            <a:r>
              <a:rPr lang="en-US"/>
              <a:t>Chapter 8 Software testing</a:t>
            </a:r>
          </a:p>
        </p:txBody>
      </p:sp>
      <p:sp>
        <p:nvSpPr>
          <p:cNvPr id="6" name="Slide Number Placeholder 5"/>
          <p:cNvSpPr>
            <a:spLocks noGrp="1"/>
          </p:cNvSpPr>
          <p:nvPr>
            <p:ph type="sldNum" sz="quarter" idx="12"/>
          </p:nvPr>
        </p:nvSpPr>
        <p:spPr/>
        <p:txBody>
          <a:bodyPr/>
          <a:lstStyle/>
          <a:p>
            <a:fld id="{CB105B8D-1C36-1C40-961B-CAAB1DD98B28}" type="slidenum">
              <a:rPr lang="en-US" smtClean="0"/>
              <a:pPr/>
              <a:t>‹#›</a:t>
            </a:fld>
            <a:endParaRPr lang="en-US"/>
          </a:p>
        </p:txBody>
      </p:sp>
    </p:spTree>
    <p:extLst>
      <p:ext uri="{BB962C8B-B14F-4D97-AF65-F5344CB8AC3E}">
        <p14:creationId xmlns:p14="http://schemas.microsoft.com/office/powerpoint/2010/main" val="2280650111"/>
      </p:ext>
    </p:extLst>
  </p:cSld>
  <p:clrMapOvr>
    <a:masterClrMapping/>
  </p:clrMapOvr>
  <p:hf hdr="0" dt="0"/>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15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1" cy="576262"/>
          </a:xfrm>
        </p:spPr>
        <p:txBody>
          <a:bodyPr anchor="b">
            <a:noAutofit/>
          </a:bodyPr>
          <a:lstStyle>
            <a:lvl1pPr marL="0" indent="0">
              <a:buNone/>
              <a:defRPr sz="1800" b="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1"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2" name="Text Placeholder 3"/>
          <p:cNvSpPr>
            <a:spLocks noGrp="1"/>
          </p:cNvSpPr>
          <p:nvPr>
            <p:ph type="body" sz="half" idx="18"/>
          </p:nvPr>
        </p:nvSpPr>
        <p:spPr>
          <a:xfrm>
            <a:off x="652463" y="4827213"/>
            <a:ext cx="2940051" cy="659189"/>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Text Placeholder 4"/>
          <p:cNvSpPr>
            <a:spLocks noGrp="1"/>
          </p:cNvSpPr>
          <p:nvPr>
            <p:ph type="body" sz="quarter" idx="3"/>
          </p:nvPr>
        </p:nvSpPr>
        <p:spPr>
          <a:xfrm>
            <a:off x="3889376" y="4250949"/>
            <a:ext cx="2930525" cy="576262"/>
          </a:xfrm>
        </p:spPr>
        <p:txBody>
          <a:bodyPr anchor="b">
            <a:noAutofit/>
          </a:bodyPr>
          <a:lstStyle>
            <a:lvl1pPr marL="0" indent="0">
              <a:buNone/>
              <a:defRPr sz="1800" b="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30" name="Picture Placeholder 2"/>
          <p:cNvSpPr>
            <a:spLocks noGrp="1" noChangeAspect="1"/>
          </p:cNvSpPr>
          <p:nvPr>
            <p:ph type="pic" idx="21"/>
          </p:nvPr>
        </p:nvSpPr>
        <p:spPr>
          <a:xfrm>
            <a:off x="3889375"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3" name="Text Placeholder 3"/>
          <p:cNvSpPr>
            <a:spLocks noGrp="1"/>
          </p:cNvSpPr>
          <p:nvPr>
            <p:ph type="body" sz="half" idx="19"/>
          </p:nvPr>
        </p:nvSpPr>
        <p:spPr>
          <a:xfrm>
            <a:off x="3888022" y="4827212"/>
            <a:ext cx="2934407" cy="659189"/>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14" name="Text Placeholder 4"/>
          <p:cNvSpPr>
            <a:spLocks noGrp="1"/>
          </p:cNvSpPr>
          <p:nvPr>
            <p:ph type="body" sz="quarter" idx="13"/>
          </p:nvPr>
        </p:nvSpPr>
        <p:spPr>
          <a:xfrm>
            <a:off x="7124701" y="4250949"/>
            <a:ext cx="2932113" cy="576262"/>
          </a:xfrm>
        </p:spPr>
        <p:txBody>
          <a:bodyPr anchor="b">
            <a:noAutofit/>
          </a:bodyPr>
          <a:lstStyle>
            <a:lvl1pPr marL="0" indent="0">
              <a:buNone/>
              <a:defRPr sz="1800" b="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31" name="Picture Placeholder 2"/>
          <p:cNvSpPr>
            <a:spLocks noGrp="1" noChangeAspect="1"/>
          </p:cNvSpPr>
          <p:nvPr>
            <p:ph type="pic" idx="22"/>
          </p:nvPr>
        </p:nvSpPr>
        <p:spPr>
          <a:xfrm>
            <a:off x="7124701"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4" name="Text Placeholder 3"/>
          <p:cNvSpPr>
            <a:spLocks noGrp="1"/>
          </p:cNvSpPr>
          <p:nvPr>
            <p:ph type="body" sz="half" idx="20"/>
          </p:nvPr>
        </p:nvSpPr>
        <p:spPr>
          <a:xfrm>
            <a:off x="7124576" y="4827210"/>
            <a:ext cx="2935997" cy="659189"/>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cxnSp>
        <p:nvCxnSpPr>
          <p:cNvPr id="17" name="Straight Connector 16"/>
          <p:cNvCxnSpPr/>
          <p:nvPr/>
        </p:nvCxnSpPr>
        <p:spPr>
          <a:xfrm>
            <a:off x="3726143"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a:xfrm rot="5400000">
            <a:off x="10155641" y="1790701"/>
            <a:ext cx="990599" cy="304799"/>
          </a:xfrm>
          <a:prstGeom prst="rect">
            <a:avLst/>
          </a:prstGeom>
        </p:spPr>
        <p:txBody>
          <a:bodyPr/>
          <a:lstStyle/>
          <a:p>
            <a:fld id="{7F6EF6B6-DB9C-2F42-9BE8-A2BBD82B47FD}" type="datetime1">
              <a:rPr lang="en-US" smtClean="0"/>
              <a:pPr/>
              <a:t>6/10/2018</a:t>
            </a:fld>
            <a:endParaRPr lang="en-US"/>
          </a:p>
        </p:txBody>
      </p:sp>
      <p:sp>
        <p:nvSpPr>
          <p:cNvPr id="4" name="Footer Placeholder 4"/>
          <p:cNvSpPr>
            <a:spLocks noGrp="1"/>
          </p:cNvSpPr>
          <p:nvPr>
            <p:ph type="ftr" sz="quarter" idx="11"/>
          </p:nvPr>
        </p:nvSpPr>
        <p:spPr>
          <a:xfrm rot="5400000">
            <a:off x="8951575" y="3225299"/>
            <a:ext cx="3859795" cy="304801"/>
          </a:xfrm>
          <a:prstGeom prst="rect">
            <a:avLst/>
          </a:prstGeom>
        </p:spPr>
        <p:txBody>
          <a:bodyPr/>
          <a:lstStyle/>
          <a:p>
            <a:r>
              <a:rPr lang="en-US"/>
              <a:t>Chapter 8 Software testing</a:t>
            </a:r>
          </a:p>
        </p:txBody>
      </p:sp>
      <p:sp>
        <p:nvSpPr>
          <p:cNvPr id="6" name="Slide Number Placeholder 5"/>
          <p:cNvSpPr>
            <a:spLocks noGrp="1"/>
          </p:cNvSpPr>
          <p:nvPr>
            <p:ph type="sldNum" sz="quarter" idx="12"/>
          </p:nvPr>
        </p:nvSpPr>
        <p:spPr/>
        <p:txBody>
          <a:bodyPr/>
          <a:lstStyle/>
          <a:p>
            <a:fld id="{CB105B8D-1C36-1C40-961B-CAAB1DD98B28}" type="slidenum">
              <a:rPr lang="en-US" smtClean="0"/>
              <a:pPr/>
              <a:t>‹#›</a:t>
            </a:fld>
            <a:endParaRPr lang="en-US"/>
          </a:p>
        </p:txBody>
      </p:sp>
    </p:spTree>
    <p:extLst>
      <p:ext uri="{BB962C8B-B14F-4D97-AF65-F5344CB8AC3E}">
        <p14:creationId xmlns:p14="http://schemas.microsoft.com/office/powerpoint/2010/main" val="1164854942"/>
      </p:ext>
    </p:extLst>
  </p:cSld>
  <p:clrMapOvr>
    <a:masterClrMapping/>
  </p:clrMapOvr>
  <p:hf hdr="0" dt="0"/>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rot="5400000">
            <a:off x="10155641" y="1790701"/>
            <a:ext cx="990599" cy="304799"/>
          </a:xfrm>
          <a:prstGeom prst="rect">
            <a:avLst/>
          </a:prstGeom>
        </p:spPr>
        <p:txBody>
          <a:bodyPr/>
          <a:lstStyle/>
          <a:p>
            <a:fld id="{5DE3AE67-DC4E-D847-B357-619357F4C6DC}" type="datetime1">
              <a:rPr lang="en-US" smtClean="0"/>
              <a:pPr/>
              <a:t>6/10/2018</a:t>
            </a:fld>
            <a:endParaRPr lang="en-US"/>
          </a:p>
        </p:txBody>
      </p:sp>
      <p:sp>
        <p:nvSpPr>
          <p:cNvPr id="5" name="Footer Placeholder 4"/>
          <p:cNvSpPr>
            <a:spLocks noGrp="1"/>
          </p:cNvSpPr>
          <p:nvPr>
            <p:ph type="ftr" sz="quarter" idx="11"/>
          </p:nvPr>
        </p:nvSpPr>
        <p:spPr>
          <a:xfrm rot="5400000">
            <a:off x="8951575" y="3225299"/>
            <a:ext cx="3859795" cy="304801"/>
          </a:xfrm>
          <a:prstGeom prst="rect">
            <a:avLst/>
          </a:prstGeom>
        </p:spPr>
        <p:txBody>
          <a:bodyPr/>
          <a:lstStyle/>
          <a:p>
            <a:r>
              <a:rPr lang="en-US"/>
              <a:t>Chapter 8 Software testing</a:t>
            </a:r>
          </a:p>
        </p:txBody>
      </p:sp>
      <p:sp>
        <p:nvSpPr>
          <p:cNvPr id="6" name="Slide Number Placeholder 5"/>
          <p:cNvSpPr>
            <a:spLocks noGrp="1"/>
          </p:cNvSpPr>
          <p:nvPr>
            <p:ph type="sldNum" sz="quarter" idx="12"/>
          </p:nvPr>
        </p:nvSpPr>
        <p:spPr/>
        <p:txBody>
          <a:bodyPr/>
          <a:lstStyle/>
          <a:p>
            <a:fld id="{CB105B8D-1C36-1C40-961B-CAAB1DD98B28}" type="slidenum">
              <a:rPr lang="en-US" smtClean="0"/>
              <a:pPr/>
              <a:t>‹#›</a:t>
            </a:fld>
            <a:endParaRPr lang="en-US"/>
          </a:p>
        </p:txBody>
      </p:sp>
    </p:spTree>
    <p:extLst>
      <p:ext uri="{BB962C8B-B14F-4D97-AF65-F5344CB8AC3E}">
        <p14:creationId xmlns:p14="http://schemas.microsoft.com/office/powerpoint/2010/main" val="25758231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3" y="430215"/>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4"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rot="5400000">
            <a:off x="10155641" y="1790701"/>
            <a:ext cx="990599" cy="304799"/>
          </a:xfrm>
          <a:prstGeom prst="rect">
            <a:avLst/>
          </a:prstGeom>
        </p:spPr>
        <p:txBody>
          <a:bodyPr/>
          <a:lstStyle/>
          <a:p>
            <a:fld id="{0FBFE89C-50B1-2048-9505-7824B8639D8D}" type="datetime1">
              <a:rPr lang="en-US" smtClean="0"/>
              <a:pPr/>
              <a:t>6/10/2018</a:t>
            </a:fld>
            <a:endParaRPr lang="en-US"/>
          </a:p>
        </p:txBody>
      </p:sp>
      <p:sp>
        <p:nvSpPr>
          <p:cNvPr id="5" name="Footer Placeholder 4"/>
          <p:cNvSpPr>
            <a:spLocks noGrp="1"/>
          </p:cNvSpPr>
          <p:nvPr>
            <p:ph type="ftr" sz="quarter" idx="11"/>
          </p:nvPr>
        </p:nvSpPr>
        <p:spPr>
          <a:xfrm rot="5400000">
            <a:off x="8951575" y="3225299"/>
            <a:ext cx="3859795" cy="304801"/>
          </a:xfrm>
          <a:prstGeom prst="rect">
            <a:avLst/>
          </a:prstGeom>
        </p:spPr>
        <p:txBody>
          <a:bodyPr/>
          <a:lstStyle/>
          <a:p>
            <a:r>
              <a:rPr lang="en-US"/>
              <a:t>Chapter 8 Software testing</a:t>
            </a:r>
          </a:p>
        </p:txBody>
      </p:sp>
      <p:sp>
        <p:nvSpPr>
          <p:cNvPr id="6" name="Slide Number Placeholder 5"/>
          <p:cNvSpPr>
            <a:spLocks noGrp="1"/>
          </p:cNvSpPr>
          <p:nvPr>
            <p:ph type="sldNum" sz="quarter" idx="12"/>
          </p:nvPr>
        </p:nvSpPr>
        <p:spPr/>
        <p:txBody>
          <a:bodyPr/>
          <a:lstStyle/>
          <a:p>
            <a:fld id="{CB105B8D-1C36-1C40-961B-CAAB1DD98B28}" type="slidenum">
              <a:rPr lang="en-US" smtClean="0"/>
              <a:pPr/>
              <a:t>‹#›</a:t>
            </a:fld>
            <a:endParaRPr lang="en-US"/>
          </a:p>
        </p:txBody>
      </p:sp>
    </p:spTree>
    <p:extLst>
      <p:ext uri="{BB962C8B-B14F-4D97-AF65-F5344CB8AC3E}">
        <p14:creationId xmlns:p14="http://schemas.microsoft.com/office/powerpoint/2010/main" val="5918316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indent="0">
              <a:buFont typeface="Arial" panose="020B0604020202020204" pitchFamily="34" charset="0"/>
              <a:buNone/>
              <a:defRPr sz="2400"/>
            </a:lvl1pPr>
          </a:lstStyle>
          <a:p>
            <a:r>
              <a:rPr lang="en-US"/>
              <a:t>Click to edit Master title style</a:t>
            </a:r>
            <a:endParaRPr lang="en-US" dirty="0"/>
          </a:p>
        </p:txBody>
      </p:sp>
      <p:sp>
        <p:nvSpPr>
          <p:cNvPr id="3" name="Content Placeholder 2"/>
          <p:cNvSpPr>
            <a:spLocks noGrp="1"/>
          </p:cNvSpPr>
          <p:nvPr>
            <p:ph idx="1"/>
          </p:nvPr>
        </p:nvSpPr>
        <p:spPr>
          <a:xfrm>
            <a:off x="1103313" y="2052920"/>
            <a:ext cx="9686608" cy="4195481"/>
          </a:xfrm>
        </p:spPr>
        <p:txBody>
          <a:bodyPr>
            <a:normAutofit/>
          </a:bodyPr>
          <a:lstStyle>
            <a:lvl1pPr>
              <a:defRPr sz="1650"/>
            </a:lvl1pPr>
            <a:lvl2pPr>
              <a:defRPr sz="1650"/>
            </a:lvl2pPr>
            <a:lvl3pPr>
              <a:defRPr sz="1650"/>
            </a:lvl3pPr>
            <a:lvl4pPr>
              <a:defRPr sz="1650"/>
            </a:lvl4pPr>
            <a:lvl5pPr>
              <a:defRPr sz="16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a:xfrm>
            <a:off x="10352542" y="1"/>
            <a:ext cx="838199" cy="1063416"/>
          </a:xfrm>
          <a:solidFill>
            <a:srgbClr val="92D050"/>
          </a:solidFill>
          <a:effectLst>
            <a:outerShdw blurRad="50800" dist="38100" dir="5400000" algn="t" rotWithShape="0">
              <a:prstClr val="black">
                <a:alpha val="40000"/>
              </a:prstClr>
            </a:outerShdw>
          </a:effectLst>
        </p:spPr>
        <p:txBody>
          <a:bodyPr/>
          <a:lstStyle>
            <a:lvl1pPr>
              <a:defRPr>
                <a:solidFill>
                  <a:schemeClr val="bg1"/>
                </a:solidFill>
              </a:defRPr>
            </a:lvl1pPr>
          </a:lstStyle>
          <a:p>
            <a:fld id="{CB105B8D-1C36-1C40-961B-CAAB1DD98B28}" type="slidenum">
              <a:rPr lang="en-US" smtClean="0"/>
              <a:pPr/>
              <a:t>‹#›</a:t>
            </a:fld>
            <a:endParaRPr lang="en-US"/>
          </a:p>
        </p:txBody>
      </p:sp>
    </p:spTree>
    <p:extLst>
      <p:ext uri="{BB962C8B-B14F-4D97-AF65-F5344CB8AC3E}">
        <p14:creationId xmlns:p14="http://schemas.microsoft.com/office/powerpoint/2010/main" val="487403478"/>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7" y="2861735"/>
            <a:ext cx="8825657" cy="1915647"/>
          </a:xfrm>
        </p:spPr>
        <p:txBody>
          <a:bodyPr anchor="b"/>
          <a:lstStyle>
            <a:lvl1pPr algn="l">
              <a:defRPr sz="3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9" cy="860400"/>
          </a:xfrm>
        </p:spPr>
        <p:txBody>
          <a:bodyPr anchor="t"/>
          <a:lstStyle>
            <a:lvl1pPr marL="0" indent="0" algn="l">
              <a:buNone/>
              <a:defRPr sz="1500" cap="all">
                <a:solidFill>
                  <a:schemeClr val="accent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rot="5400000">
            <a:off x="10155641" y="1790701"/>
            <a:ext cx="990599" cy="304799"/>
          </a:xfrm>
          <a:prstGeom prst="rect">
            <a:avLst/>
          </a:prstGeom>
        </p:spPr>
        <p:txBody>
          <a:bodyPr/>
          <a:lstStyle/>
          <a:p>
            <a:fld id="{0C342A1C-928F-B544-94B3-4D4EC2F5EAE5}" type="datetime1">
              <a:rPr lang="en-US" smtClean="0"/>
              <a:pPr/>
              <a:t>6/10/2018</a:t>
            </a:fld>
            <a:endParaRPr lang="en-US"/>
          </a:p>
        </p:txBody>
      </p:sp>
      <p:sp>
        <p:nvSpPr>
          <p:cNvPr id="5" name="Footer Placeholder 4"/>
          <p:cNvSpPr>
            <a:spLocks noGrp="1"/>
          </p:cNvSpPr>
          <p:nvPr>
            <p:ph type="ftr" sz="quarter" idx="11"/>
          </p:nvPr>
        </p:nvSpPr>
        <p:spPr>
          <a:xfrm rot="5400000">
            <a:off x="8951575" y="3225299"/>
            <a:ext cx="3859795" cy="304801"/>
          </a:xfrm>
          <a:prstGeom prst="rect">
            <a:avLst/>
          </a:prstGeom>
        </p:spPr>
        <p:txBody>
          <a:bodyPr/>
          <a:lstStyle/>
          <a:p>
            <a:r>
              <a:rPr lang="en-US"/>
              <a:t>Chapter 8 Software testing</a:t>
            </a:r>
          </a:p>
        </p:txBody>
      </p:sp>
      <p:sp>
        <p:nvSpPr>
          <p:cNvPr id="6" name="Slide Number Placeholder 5"/>
          <p:cNvSpPr>
            <a:spLocks noGrp="1"/>
          </p:cNvSpPr>
          <p:nvPr>
            <p:ph type="sldNum" sz="quarter" idx="12"/>
          </p:nvPr>
        </p:nvSpPr>
        <p:spPr/>
        <p:txBody>
          <a:bodyPr/>
          <a:lstStyle/>
          <a:p>
            <a:fld id="{CB105B8D-1C36-1C40-961B-CAAB1DD98B28}" type="slidenum">
              <a:rPr lang="en-US" smtClean="0"/>
              <a:pPr/>
              <a:t>‹#›</a:t>
            </a:fld>
            <a:endParaRPr lang="en-US"/>
          </a:p>
        </p:txBody>
      </p:sp>
    </p:spTree>
    <p:extLst>
      <p:ext uri="{BB962C8B-B14F-4D97-AF65-F5344CB8AC3E}">
        <p14:creationId xmlns:p14="http://schemas.microsoft.com/office/powerpoint/2010/main" val="12101080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3" y="2060577"/>
            <a:ext cx="4396339" cy="4195763"/>
          </a:xfrm>
        </p:spPr>
        <p:txBody>
          <a:bodyPr>
            <a:normAutofit/>
          </a:bodyPr>
          <a:lstStyle>
            <a:lvl1pPr>
              <a:defRPr sz="1350"/>
            </a:lvl1pPr>
            <a:lvl2pPr>
              <a:defRPr sz="1200"/>
            </a:lvl2pPr>
            <a:lvl3pPr>
              <a:defRPr sz="1050"/>
            </a:lvl3pPr>
            <a:lvl4pPr>
              <a:defRPr sz="900"/>
            </a:lvl4pPr>
            <a:lvl5pPr>
              <a:defRPr sz="900"/>
            </a:lvl5pPr>
            <a:lvl6pPr>
              <a:defRPr sz="900"/>
            </a:lvl6pPr>
            <a:lvl7pPr>
              <a:defRPr sz="900"/>
            </a:lvl7pPr>
            <a:lvl8pPr>
              <a:defRPr sz="9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4" y="2056093"/>
            <a:ext cx="4396341" cy="4200245"/>
          </a:xfrm>
        </p:spPr>
        <p:txBody>
          <a:bodyPr>
            <a:normAutofit/>
          </a:bodyPr>
          <a:lstStyle>
            <a:lvl1pPr>
              <a:defRPr sz="1350"/>
            </a:lvl1pPr>
            <a:lvl2pPr>
              <a:defRPr sz="1200"/>
            </a:lvl2pPr>
            <a:lvl3pPr>
              <a:defRPr sz="1050"/>
            </a:lvl3pPr>
            <a:lvl4pPr>
              <a:defRPr sz="900"/>
            </a:lvl4pPr>
            <a:lvl5pPr>
              <a:defRPr sz="900"/>
            </a:lvl5pPr>
            <a:lvl6pPr>
              <a:defRPr sz="900"/>
            </a:lvl6pPr>
            <a:lvl7pPr>
              <a:defRPr sz="900"/>
            </a:lvl7pPr>
            <a:lvl8pPr>
              <a:defRPr sz="9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rot="5400000">
            <a:off x="10155641" y="1790701"/>
            <a:ext cx="990599" cy="304799"/>
          </a:xfrm>
          <a:prstGeom prst="rect">
            <a:avLst/>
          </a:prstGeom>
        </p:spPr>
        <p:txBody>
          <a:bodyPr/>
          <a:lstStyle/>
          <a:p>
            <a:fld id="{D23026CC-1AF2-234B-92BC-E226AD8BC345}" type="datetime1">
              <a:rPr lang="en-US" smtClean="0"/>
              <a:pPr/>
              <a:t>6/10/2018</a:t>
            </a:fld>
            <a:endParaRPr lang="en-US"/>
          </a:p>
        </p:txBody>
      </p:sp>
      <p:sp>
        <p:nvSpPr>
          <p:cNvPr id="6" name="Footer Placeholder 5"/>
          <p:cNvSpPr>
            <a:spLocks noGrp="1"/>
          </p:cNvSpPr>
          <p:nvPr>
            <p:ph type="ftr" sz="quarter" idx="11"/>
          </p:nvPr>
        </p:nvSpPr>
        <p:spPr>
          <a:xfrm rot="5400000">
            <a:off x="8951575" y="3225299"/>
            <a:ext cx="3859795" cy="304801"/>
          </a:xfrm>
          <a:prstGeom prst="rect">
            <a:avLst/>
          </a:prstGeom>
        </p:spPr>
        <p:txBody>
          <a:bodyPr/>
          <a:lstStyle/>
          <a:p>
            <a:r>
              <a:rPr lang="en-US"/>
              <a:t>Chapter 8 Software testing</a:t>
            </a:r>
          </a:p>
        </p:txBody>
      </p:sp>
      <p:sp>
        <p:nvSpPr>
          <p:cNvPr id="7" name="Slide Number Placeholder 6"/>
          <p:cNvSpPr>
            <a:spLocks noGrp="1"/>
          </p:cNvSpPr>
          <p:nvPr>
            <p:ph type="sldNum" sz="quarter" idx="12"/>
          </p:nvPr>
        </p:nvSpPr>
        <p:spPr/>
        <p:txBody>
          <a:bodyPr/>
          <a:lstStyle/>
          <a:p>
            <a:fld id="{CB105B8D-1C36-1C40-961B-CAAB1DD98B28}" type="slidenum">
              <a:rPr lang="en-US" smtClean="0"/>
              <a:pPr/>
              <a:t>‹#›</a:t>
            </a:fld>
            <a:endParaRPr lang="en-US"/>
          </a:p>
        </p:txBody>
      </p:sp>
    </p:spTree>
    <p:extLst>
      <p:ext uri="{BB962C8B-B14F-4D97-AF65-F5344CB8AC3E}">
        <p14:creationId xmlns:p14="http://schemas.microsoft.com/office/powerpoint/2010/main" val="8797572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9" cy="576262"/>
          </a:xfrm>
        </p:spPr>
        <p:txBody>
          <a:bodyPr anchor="b">
            <a:noAutofit/>
          </a:bodyPr>
          <a:lstStyle>
            <a:lvl1pPr marL="0" indent="0">
              <a:buNone/>
              <a:defRPr sz="1800" b="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1103313" y="2514600"/>
            <a:ext cx="4396339" cy="3741738"/>
          </a:xfrm>
        </p:spPr>
        <p:txBody>
          <a:bodyPr>
            <a:normAutofit/>
          </a:bodyPr>
          <a:lstStyle>
            <a:lvl1pPr>
              <a:defRPr sz="1350"/>
            </a:lvl1pPr>
            <a:lvl2pPr>
              <a:defRPr sz="1200"/>
            </a:lvl2pPr>
            <a:lvl3pPr>
              <a:defRPr sz="1050"/>
            </a:lvl3pPr>
            <a:lvl4pPr>
              <a:defRPr sz="900"/>
            </a:lvl4pPr>
            <a:lvl5pPr>
              <a:defRPr sz="900"/>
            </a:lvl5pPr>
            <a:lvl6pPr>
              <a:defRPr sz="900"/>
            </a:lvl6pPr>
            <a:lvl7pPr>
              <a:defRPr sz="900"/>
            </a:lvl7pPr>
            <a:lvl8pPr>
              <a:defRPr sz="9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6" y="1905000"/>
            <a:ext cx="4396339" cy="576262"/>
          </a:xfrm>
        </p:spPr>
        <p:txBody>
          <a:bodyPr anchor="b">
            <a:noAutofit/>
          </a:bodyPr>
          <a:lstStyle>
            <a:lvl1pPr marL="0" indent="0">
              <a:buNone/>
              <a:defRPr sz="1800" b="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5654496" y="2514600"/>
            <a:ext cx="4396339" cy="3741738"/>
          </a:xfrm>
        </p:spPr>
        <p:txBody>
          <a:bodyPr>
            <a:normAutofit/>
          </a:bodyPr>
          <a:lstStyle>
            <a:lvl1pPr>
              <a:defRPr sz="1350"/>
            </a:lvl1pPr>
            <a:lvl2pPr>
              <a:defRPr sz="1200"/>
            </a:lvl2pPr>
            <a:lvl3pPr>
              <a:defRPr sz="1050"/>
            </a:lvl3pPr>
            <a:lvl4pPr>
              <a:defRPr sz="900"/>
            </a:lvl4pPr>
            <a:lvl5pPr>
              <a:defRPr sz="900"/>
            </a:lvl5pPr>
            <a:lvl6pPr>
              <a:defRPr sz="900"/>
            </a:lvl6pPr>
            <a:lvl7pPr>
              <a:defRPr sz="900"/>
            </a:lvl7pPr>
            <a:lvl8pPr>
              <a:defRPr sz="9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rot="5400000">
            <a:off x="10155641" y="1790701"/>
            <a:ext cx="990599" cy="304799"/>
          </a:xfrm>
          <a:prstGeom prst="rect">
            <a:avLst/>
          </a:prstGeom>
        </p:spPr>
        <p:txBody>
          <a:bodyPr/>
          <a:lstStyle/>
          <a:p>
            <a:fld id="{B2528047-DF63-3F4F-B15B-A53AB67E64C4}" type="datetime1">
              <a:rPr lang="en-US" smtClean="0"/>
              <a:pPr/>
              <a:t>6/10/2018</a:t>
            </a:fld>
            <a:endParaRPr lang="en-US"/>
          </a:p>
        </p:txBody>
      </p:sp>
      <p:sp>
        <p:nvSpPr>
          <p:cNvPr id="8" name="Footer Placeholder 7"/>
          <p:cNvSpPr>
            <a:spLocks noGrp="1"/>
          </p:cNvSpPr>
          <p:nvPr>
            <p:ph type="ftr" sz="quarter" idx="11"/>
          </p:nvPr>
        </p:nvSpPr>
        <p:spPr>
          <a:xfrm rot="5400000">
            <a:off x="8951575" y="3225299"/>
            <a:ext cx="3859795" cy="304801"/>
          </a:xfrm>
          <a:prstGeom prst="rect">
            <a:avLst/>
          </a:prstGeom>
        </p:spPr>
        <p:txBody>
          <a:bodyPr/>
          <a:lstStyle/>
          <a:p>
            <a:r>
              <a:rPr lang="en-US"/>
              <a:t>Chapter 8 Software testing</a:t>
            </a:r>
          </a:p>
        </p:txBody>
      </p:sp>
      <p:sp>
        <p:nvSpPr>
          <p:cNvPr id="9" name="Slide Number Placeholder 8"/>
          <p:cNvSpPr>
            <a:spLocks noGrp="1"/>
          </p:cNvSpPr>
          <p:nvPr>
            <p:ph type="sldNum" sz="quarter" idx="12"/>
          </p:nvPr>
        </p:nvSpPr>
        <p:spPr/>
        <p:txBody>
          <a:bodyPr/>
          <a:lstStyle/>
          <a:p>
            <a:fld id="{CB105B8D-1C36-1C40-961B-CAAB1DD98B28}" type="slidenum">
              <a:rPr lang="en-US" smtClean="0"/>
              <a:pPr/>
              <a:t>‹#›</a:t>
            </a:fld>
            <a:endParaRPr lang="en-US"/>
          </a:p>
        </p:txBody>
      </p:sp>
    </p:spTree>
    <p:extLst>
      <p:ext uri="{BB962C8B-B14F-4D97-AF65-F5344CB8AC3E}">
        <p14:creationId xmlns:p14="http://schemas.microsoft.com/office/powerpoint/2010/main" val="4516031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a:t>Click to edit Master title style</a:t>
            </a:r>
            <a:endParaRPr lang="en-US" dirty="0"/>
          </a:p>
        </p:txBody>
      </p:sp>
      <p:sp>
        <p:nvSpPr>
          <p:cNvPr id="6" name="Slide Number Placeholder 4"/>
          <p:cNvSpPr>
            <a:spLocks noGrp="1"/>
          </p:cNvSpPr>
          <p:nvPr>
            <p:ph type="sldNum" sz="quarter" idx="12"/>
          </p:nvPr>
        </p:nvSpPr>
        <p:spPr>
          <a:xfrm>
            <a:off x="10352542" y="1"/>
            <a:ext cx="838199" cy="1063416"/>
          </a:xfrm>
          <a:solidFill>
            <a:srgbClr val="92D050"/>
          </a:solidFill>
          <a:effectLst>
            <a:outerShdw blurRad="50800" dist="38100" dir="5400000" algn="t" rotWithShape="0">
              <a:prstClr val="black">
                <a:alpha val="40000"/>
              </a:prstClr>
            </a:outerShdw>
          </a:effectLst>
        </p:spPr>
        <p:txBody>
          <a:bodyPr/>
          <a:lstStyle>
            <a:lvl1pPr>
              <a:defRPr>
                <a:solidFill>
                  <a:schemeClr val="bg1"/>
                </a:solidFill>
              </a:defRPr>
            </a:lvl1pPr>
          </a:lstStyle>
          <a:p>
            <a:fld id="{CB105B8D-1C36-1C40-961B-CAAB1DD98B28}" type="slidenum">
              <a:rPr lang="en-US" smtClean="0"/>
              <a:pPr/>
              <a:t>‹#›</a:t>
            </a:fld>
            <a:endParaRPr lang="en-US"/>
          </a:p>
        </p:txBody>
      </p:sp>
    </p:spTree>
    <p:extLst>
      <p:ext uri="{BB962C8B-B14F-4D97-AF65-F5344CB8AC3E}">
        <p14:creationId xmlns:p14="http://schemas.microsoft.com/office/powerpoint/2010/main" val="33540534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6" name="Slide Number Placeholder 3"/>
          <p:cNvSpPr>
            <a:spLocks noGrp="1"/>
          </p:cNvSpPr>
          <p:nvPr>
            <p:ph type="sldNum" sz="quarter" idx="12"/>
          </p:nvPr>
        </p:nvSpPr>
        <p:spPr>
          <a:xfrm>
            <a:off x="10352542" y="1"/>
            <a:ext cx="838199" cy="1063416"/>
          </a:xfrm>
          <a:solidFill>
            <a:srgbClr val="92D050"/>
          </a:solidFill>
          <a:effectLst>
            <a:outerShdw blurRad="50800" dist="38100" dir="5400000" algn="t" rotWithShape="0">
              <a:prstClr val="black">
                <a:alpha val="40000"/>
              </a:prstClr>
            </a:outerShdw>
          </a:effectLst>
        </p:spPr>
        <p:txBody>
          <a:bodyPr/>
          <a:lstStyle>
            <a:lvl1pPr>
              <a:defRPr>
                <a:solidFill>
                  <a:schemeClr val="bg1"/>
                </a:solidFill>
              </a:defRPr>
            </a:lvl1pPr>
          </a:lstStyle>
          <a:p>
            <a:fld id="{CB105B8D-1C36-1C40-961B-CAAB1DD98B28}" type="slidenum">
              <a:rPr lang="en-US" smtClean="0"/>
              <a:pPr/>
              <a:t>‹#›</a:t>
            </a:fld>
            <a:endParaRPr lang="en-US"/>
          </a:p>
        </p:txBody>
      </p:sp>
    </p:spTree>
    <p:extLst>
      <p:ext uri="{BB962C8B-B14F-4D97-AF65-F5344CB8AC3E}">
        <p14:creationId xmlns:p14="http://schemas.microsoft.com/office/powerpoint/2010/main" val="24836020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5" y="1447800"/>
            <a:ext cx="3401064" cy="1447800"/>
          </a:xfrm>
        </p:spPr>
        <p:txBody>
          <a:bodyPr anchor="b"/>
          <a:lstStyle>
            <a:lvl1pPr algn="l">
              <a:defRPr sz="18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1500"/>
            </a:lvl1pPr>
            <a:lvl2pPr>
              <a:defRPr sz="1350"/>
            </a:lvl2pPr>
            <a:lvl3pPr>
              <a:defRPr sz="1200"/>
            </a:lvl3pPr>
            <a:lvl4pPr>
              <a:defRPr sz="1050"/>
            </a:lvl4pPr>
            <a:lvl5pPr>
              <a:defRPr sz="1050"/>
            </a:lvl5pPr>
            <a:lvl6pPr>
              <a:defRPr sz="1050"/>
            </a:lvl6pPr>
            <a:lvl7pPr>
              <a:defRPr sz="1050"/>
            </a:lvl7pPr>
            <a:lvl8pPr>
              <a:defRPr sz="1050"/>
            </a:lvl8pPr>
            <a:lvl9pPr>
              <a:defRPr sz="10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5" y="3129282"/>
            <a:ext cx="3401063" cy="2895599"/>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7" name="Date Placeholder 4"/>
          <p:cNvSpPr>
            <a:spLocks noGrp="1"/>
          </p:cNvSpPr>
          <p:nvPr>
            <p:ph type="dt" sz="half" idx="10"/>
          </p:nvPr>
        </p:nvSpPr>
        <p:spPr>
          <a:xfrm rot="5400000">
            <a:off x="10155641" y="1790701"/>
            <a:ext cx="990599" cy="304799"/>
          </a:xfrm>
          <a:prstGeom prst="rect">
            <a:avLst/>
          </a:prstGeom>
        </p:spPr>
        <p:txBody>
          <a:bodyPr/>
          <a:lstStyle/>
          <a:p>
            <a:fld id="{3C80AC5C-DDBA-EE42-9757-03393CEB2571}" type="datetime1">
              <a:rPr lang="en-US" smtClean="0"/>
              <a:pPr/>
              <a:t>6/10/2018</a:t>
            </a:fld>
            <a:endParaRPr lang="en-US"/>
          </a:p>
        </p:txBody>
      </p:sp>
      <p:sp>
        <p:nvSpPr>
          <p:cNvPr id="5" name="Footer Placeholder 5"/>
          <p:cNvSpPr>
            <a:spLocks noGrp="1"/>
          </p:cNvSpPr>
          <p:nvPr>
            <p:ph type="ftr" sz="quarter" idx="11"/>
          </p:nvPr>
        </p:nvSpPr>
        <p:spPr>
          <a:xfrm rot="5400000">
            <a:off x="8951575" y="3225299"/>
            <a:ext cx="3859795" cy="304801"/>
          </a:xfrm>
          <a:prstGeom prst="rect">
            <a:avLst/>
          </a:prstGeom>
        </p:spPr>
        <p:txBody>
          <a:bodyPr/>
          <a:lstStyle/>
          <a:p>
            <a:r>
              <a:rPr lang="en-US"/>
              <a:t>Chapter 8 Software testing</a:t>
            </a:r>
          </a:p>
        </p:txBody>
      </p:sp>
      <p:sp>
        <p:nvSpPr>
          <p:cNvPr id="6" name="Slide Number Placeholder 6"/>
          <p:cNvSpPr>
            <a:spLocks noGrp="1"/>
          </p:cNvSpPr>
          <p:nvPr>
            <p:ph type="sldNum" sz="quarter" idx="12"/>
          </p:nvPr>
        </p:nvSpPr>
        <p:spPr/>
        <p:txBody>
          <a:bodyPr/>
          <a:lstStyle/>
          <a:p>
            <a:fld id="{CB105B8D-1C36-1C40-961B-CAAB1DD98B28}" type="slidenum">
              <a:rPr lang="en-US" smtClean="0"/>
              <a:pPr/>
              <a:t>‹#›</a:t>
            </a:fld>
            <a:endParaRPr lang="en-US"/>
          </a:p>
        </p:txBody>
      </p:sp>
    </p:spTree>
    <p:extLst>
      <p:ext uri="{BB962C8B-B14F-4D97-AF65-F5344CB8AC3E}">
        <p14:creationId xmlns:p14="http://schemas.microsoft.com/office/powerpoint/2010/main" val="6295848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7" cy="1574808"/>
          </a:xfrm>
        </p:spPr>
        <p:txBody>
          <a:bodyPr anchor="b">
            <a:normAutofit/>
          </a:bodyPr>
          <a:lstStyle>
            <a:lvl1pPr algn="l">
              <a:defRPr sz="27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7"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4" name="Text Placeholder 3"/>
          <p:cNvSpPr>
            <a:spLocks noGrp="1"/>
          </p:cNvSpPr>
          <p:nvPr>
            <p:ph type="body" sz="half" idx="2"/>
          </p:nvPr>
        </p:nvSpPr>
        <p:spPr>
          <a:xfrm>
            <a:off x="1154955" y="3657600"/>
            <a:ext cx="5084979" cy="1371600"/>
          </a:xfrm>
        </p:spPr>
        <p:txBody>
          <a:bodyPr>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a:xfrm rot="5400000">
            <a:off x="10155641" y="1790701"/>
            <a:ext cx="990599" cy="304799"/>
          </a:xfrm>
          <a:prstGeom prst="rect">
            <a:avLst/>
          </a:prstGeom>
        </p:spPr>
        <p:txBody>
          <a:bodyPr/>
          <a:lstStyle/>
          <a:p>
            <a:fld id="{BBCCC5E3-C3BF-E645-BC58-A123741A7D00}" type="datetime1">
              <a:rPr lang="en-US" smtClean="0"/>
              <a:pPr/>
              <a:t>6/10/2018</a:t>
            </a:fld>
            <a:endParaRPr lang="en-US"/>
          </a:p>
        </p:txBody>
      </p:sp>
      <p:sp>
        <p:nvSpPr>
          <p:cNvPr id="6" name="Footer Placeholder 5"/>
          <p:cNvSpPr>
            <a:spLocks noGrp="1"/>
          </p:cNvSpPr>
          <p:nvPr>
            <p:ph type="ftr" sz="quarter" idx="11"/>
          </p:nvPr>
        </p:nvSpPr>
        <p:spPr>
          <a:xfrm rot="5400000">
            <a:off x="8951575" y="3225299"/>
            <a:ext cx="3859795" cy="304801"/>
          </a:xfrm>
          <a:prstGeom prst="rect">
            <a:avLst/>
          </a:prstGeom>
        </p:spPr>
        <p:txBody>
          <a:bodyPr/>
          <a:lstStyle/>
          <a:p>
            <a:r>
              <a:rPr lang="en-US"/>
              <a:t>Chapter 8 Software testing</a:t>
            </a:r>
          </a:p>
        </p:txBody>
      </p:sp>
      <p:sp>
        <p:nvSpPr>
          <p:cNvPr id="7" name="Slide Number Placeholder 6"/>
          <p:cNvSpPr>
            <a:spLocks noGrp="1"/>
          </p:cNvSpPr>
          <p:nvPr>
            <p:ph type="sldNum" sz="quarter" idx="12"/>
          </p:nvPr>
        </p:nvSpPr>
        <p:spPr/>
        <p:txBody>
          <a:bodyPr/>
          <a:lstStyle/>
          <a:p>
            <a:fld id="{CB105B8D-1C36-1C40-961B-CAAB1DD98B28}" type="slidenum">
              <a:rPr lang="en-US" smtClean="0"/>
              <a:pPr/>
              <a:t>‹#›</a:t>
            </a:fld>
            <a:endParaRPr lang="en-US"/>
          </a:p>
        </p:txBody>
      </p:sp>
    </p:spTree>
    <p:extLst>
      <p:ext uri="{BB962C8B-B14F-4D97-AF65-F5344CB8AC3E}">
        <p14:creationId xmlns:p14="http://schemas.microsoft.com/office/powerpoint/2010/main" val="39982013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1" y="2669687"/>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1" y="2892349"/>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3" y="2"/>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9013" y="6096000"/>
            <a:ext cx="993735"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2"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20"/>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4"/>
          </p:nvPr>
        </p:nvSpPr>
        <p:spPr>
          <a:xfrm>
            <a:off x="10352542" y="295731"/>
            <a:ext cx="838199" cy="767687"/>
          </a:xfrm>
          <a:prstGeom prst="rect">
            <a:avLst/>
          </a:prstGeom>
        </p:spPr>
        <p:txBody>
          <a:bodyPr vert="horz" lIns="91440" tIns="45720" rIns="91440" bIns="45720" rtlCol="0" anchor="b"/>
          <a:lstStyle>
            <a:lvl1pPr algn="ctr">
              <a:defRPr sz="2100" b="0" i="0">
                <a:solidFill>
                  <a:schemeClr val="tx1">
                    <a:tint val="75000"/>
                  </a:schemeClr>
                </a:solidFill>
              </a:defRPr>
            </a:lvl1pPr>
          </a:lstStyle>
          <a:p>
            <a:fld id="{CB105B8D-1C36-1C40-961B-CAAB1DD98B28}" type="slidenum">
              <a:rPr lang="en-US" smtClean="0"/>
              <a:pPr/>
              <a:t>‹#›</a:t>
            </a:fld>
            <a:endParaRPr lang="en-US"/>
          </a:p>
        </p:txBody>
      </p:sp>
    </p:spTree>
    <p:extLst>
      <p:ext uri="{BB962C8B-B14F-4D97-AF65-F5344CB8AC3E}">
        <p14:creationId xmlns:p14="http://schemas.microsoft.com/office/powerpoint/2010/main" val="80019834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Lst>
  <p:hf hdr="0" dt="0"/>
  <p:txStyles>
    <p:titleStyle>
      <a:lvl1pPr algn="l" defTabSz="342900" rtl="0" eaLnBrk="1" latinLnBrk="0" hangingPunct="1">
        <a:spcBef>
          <a:spcPct val="0"/>
        </a:spcBef>
        <a:buNone/>
        <a:defRPr sz="315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57175" indent="-257175" algn="l" defTabSz="342900" rtl="0" eaLnBrk="1" latinLnBrk="0" hangingPunct="1">
        <a:spcBef>
          <a:spcPts val="750"/>
        </a:spcBef>
        <a:spcAft>
          <a:spcPts val="0"/>
        </a:spcAft>
        <a:buClr>
          <a:schemeClr val="accent1"/>
        </a:buClr>
        <a:buSzPct val="80000"/>
        <a:buFont typeface="Wingdings 3" charset="2"/>
        <a:buChar char=""/>
        <a:defRPr sz="1500" b="0" i="0" kern="1200">
          <a:solidFill>
            <a:schemeClr val="tx1"/>
          </a:solidFill>
          <a:latin typeface="+mj-lt"/>
          <a:ea typeface="+mj-ea"/>
          <a:cs typeface="+mj-cs"/>
        </a:defRPr>
      </a:lvl1pPr>
      <a:lvl2pPr marL="557213" indent="-214313" algn="l" defTabSz="342900" rtl="0" eaLnBrk="1" latinLnBrk="0" hangingPunct="1">
        <a:spcBef>
          <a:spcPts val="750"/>
        </a:spcBef>
        <a:spcAft>
          <a:spcPts val="0"/>
        </a:spcAft>
        <a:buClr>
          <a:schemeClr val="accent1"/>
        </a:buClr>
        <a:buSzPct val="80000"/>
        <a:buFont typeface="Wingdings 3" charset="2"/>
        <a:buChar char=""/>
        <a:defRPr sz="1350" b="0" i="0" kern="1200">
          <a:solidFill>
            <a:schemeClr val="tx1"/>
          </a:solidFill>
          <a:latin typeface="+mj-lt"/>
          <a:ea typeface="+mj-ea"/>
          <a:cs typeface="+mj-cs"/>
        </a:defRPr>
      </a:lvl2pPr>
      <a:lvl3pPr marL="857250" indent="-171450" algn="l" defTabSz="342900" rtl="0" eaLnBrk="1" latinLnBrk="0" hangingPunct="1">
        <a:spcBef>
          <a:spcPts val="750"/>
        </a:spcBef>
        <a:spcAft>
          <a:spcPts val="0"/>
        </a:spcAft>
        <a:buClr>
          <a:schemeClr val="accent1"/>
        </a:buClr>
        <a:buSzPct val="80000"/>
        <a:buFont typeface="Wingdings 3" charset="2"/>
        <a:buChar char=""/>
        <a:defRPr sz="1200" b="0" i="0" kern="1200">
          <a:solidFill>
            <a:schemeClr val="tx1"/>
          </a:solidFill>
          <a:latin typeface="+mj-lt"/>
          <a:ea typeface="+mj-ea"/>
          <a:cs typeface="+mj-cs"/>
        </a:defRPr>
      </a:lvl3pPr>
      <a:lvl4pPr marL="1200150" indent="-171450" algn="l" defTabSz="342900" rtl="0" eaLnBrk="1" latinLnBrk="0" hangingPunct="1">
        <a:spcBef>
          <a:spcPts val="750"/>
        </a:spcBef>
        <a:spcAft>
          <a:spcPts val="0"/>
        </a:spcAft>
        <a:buClr>
          <a:schemeClr val="accent1"/>
        </a:buClr>
        <a:buSzPct val="80000"/>
        <a:buFont typeface="Wingdings 3" charset="2"/>
        <a:buChar char=""/>
        <a:defRPr sz="1050" b="0" i="0" kern="1200">
          <a:solidFill>
            <a:schemeClr val="tx1"/>
          </a:solidFill>
          <a:latin typeface="+mj-lt"/>
          <a:ea typeface="+mj-ea"/>
          <a:cs typeface="+mj-cs"/>
        </a:defRPr>
      </a:lvl4pPr>
      <a:lvl5pPr marL="1543050" indent="-171450" algn="l" defTabSz="342900" rtl="0" eaLnBrk="1" latinLnBrk="0" hangingPunct="1">
        <a:spcBef>
          <a:spcPts val="750"/>
        </a:spcBef>
        <a:spcAft>
          <a:spcPts val="0"/>
        </a:spcAft>
        <a:buClr>
          <a:schemeClr val="accent1"/>
        </a:buClr>
        <a:buSzPct val="80000"/>
        <a:buFont typeface="Wingdings 3" charset="2"/>
        <a:buChar char=""/>
        <a:defRPr sz="1050" b="0" i="0" kern="1200">
          <a:solidFill>
            <a:schemeClr val="tx1"/>
          </a:solidFill>
          <a:latin typeface="+mj-lt"/>
          <a:ea typeface="+mj-ea"/>
          <a:cs typeface="+mj-cs"/>
        </a:defRPr>
      </a:lvl5pPr>
      <a:lvl6pPr marL="1885950" indent="-171450" algn="l" defTabSz="342900" rtl="0" eaLnBrk="1" latinLnBrk="0" hangingPunct="1">
        <a:spcBef>
          <a:spcPts val="750"/>
        </a:spcBef>
        <a:spcAft>
          <a:spcPts val="0"/>
        </a:spcAft>
        <a:buClr>
          <a:schemeClr val="accent1"/>
        </a:buClr>
        <a:buSzPct val="80000"/>
        <a:buFont typeface="Wingdings 3" charset="2"/>
        <a:buChar char=""/>
        <a:defRPr sz="1050" b="0" i="0" kern="1200">
          <a:solidFill>
            <a:schemeClr val="tx1"/>
          </a:solidFill>
          <a:latin typeface="+mj-lt"/>
          <a:ea typeface="+mj-ea"/>
          <a:cs typeface="+mj-cs"/>
        </a:defRPr>
      </a:lvl6pPr>
      <a:lvl7pPr marL="2228850" indent="-171450" algn="l" defTabSz="342900" rtl="0" eaLnBrk="1" latinLnBrk="0" hangingPunct="1">
        <a:spcBef>
          <a:spcPts val="750"/>
        </a:spcBef>
        <a:spcAft>
          <a:spcPts val="0"/>
        </a:spcAft>
        <a:buClr>
          <a:schemeClr val="accent1"/>
        </a:buClr>
        <a:buSzPct val="80000"/>
        <a:buFont typeface="Wingdings 3" charset="2"/>
        <a:buChar char=""/>
        <a:defRPr sz="1050" b="0" i="0" kern="1200">
          <a:solidFill>
            <a:schemeClr val="tx1"/>
          </a:solidFill>
          <a:latin typeface="+mj-lt"/>
          <a:ea typeface="+mj-ea"/>
          <a:cs typeface="+mj-cs"/>
        </a:defRPr>
      </a:lvl7pPr>
      <a:lvl8pPr marL="2571750" indent="-171450" algn="l" defTabSz="342900" rtl="0" eaLnBrk="1" latinLnBrk="0" hangingPunct="1">
        <a:spcBef>
          <a:spcPts val="750"/>
        </a:spcBef>
        <a:spcAft>
          <a:spcPts val="0"/>
        </a:spcAft>
        <a:buClr>
          <a:schemeClr val="accent1"/>
        </a:buClr>
        <a:buSzPct val="80000"/>
        <a:buFont typeface="Wingdings 3" charset="2"/>
        <a:buChar char=""/>
        <a:defRPr sz="1050" b="0" i="0" kern="1200">
          <a:solidFill>
            <a:schemeClr val="tx1"/>
          </a:solidFill>
          <a:latin typeface="+mj-lt"/>
          <a:ea typeface="+mj-ea"/>
          <a:cs typeface="+mj-cs"/>
        </a:defRPr>
      </a:lvl8pPr>
      <a:lvl9pPr marL="2914650" indent="-171450" algn="l" defTabSz="342900" rtl="0" eaLnBrk="1" latinLnBrk="0" hangingPunct="1">
        <a:spcBef>
          <a:spcPts val="750"/>
        </a:spcBef>
        <a:spcAft>
          <a:spcPts val="0"/>
        </a:spcAft>
        <a:buClr>
          <a:schemeClr val="accent1"/>
        </a:buClr>
        <a:buSzPct val="80000"/>
        <a:buFont typeface="Wingdings 3" charset="2"/>
        <a:buChar char=""/>
        <a:defRPr sz="1050" b="0" i="0" kern="1200">
          <a:solidFill>
            <a:schemeClr val="tx1"/>
          </a:solidFill>
          <a:latin typeface="+mj-lt"/>
          <a:ea typeface="+mj-ea"/>
          <a:cs typeface="+mj-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www.researchgate.net/profile/Seyed_Reza_Shahamiri/stats" TargetMode="External"/><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hyperlink" Target="https://developer.android.com/reference/android/widget/Adapter.html" TargetMode="External"/><Relationship Id="rId4" Type="http://schemas.openxmlformats.org/officeDocument/2006/relationships/hyperlink" Target="https://developer.android.com/reference/android/widget/ListView.html"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youtu.be/s4FwfX583WI"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hyperlink" Target="https://www.youtube.com/watch?v=iES7i17TEGM"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15.png"/><Relationship Id="rId4" Type="http://schemas.microsoft.com/office/2011/relationships/webextension" Target="../webextensions/webextension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drive.google.com/file/d/0B48FB5bVLlxGYVRoZ0x1Yk9TTTA/view?usp=sharing"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hyperlink" Target="https://drive.google.com/file/d/0B48FB5bVLlxGQ3JqVUkyMHdwOUE/view?usp=sharing"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s://drive.google.com/file/d/0B48FB5bVLlxGdUdTWmNYdzBXNkk/view?usp=sharing" TargetMode="External"/><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drive.google.com/drive/folders/0B48FB5bVLlxGOXRYVE1zV201Q0k?usp=sharing"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30.xml.rels><?xml version="1.0" encoding="UTF-8" standalone="yes"?>
<Relationships xmlns="http://schemas.openxmlformats.org/package/2006/relationships"><Relationship Id="rId3" Type="http://schemas.openxmlformats.org/officeDocument/2006/relationships/hyperlink" Target="https://drive.google.com/file/d/0B48FB5bVLlxGcWR2WUZLSjJFM1k/view?usp=sharing" TargetMode="External"/><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hyperlink" Target="http://mrbool.com/how-to-create-list-in-android-applications-with-array-adapter/28038" TargetMode="External"/><Relationship Id="rId4" Type="http://schemas.openxmlformats.org/officeDocument/2006/relationships/hyperlink" Target="https://drive.google.com/file/d/0B48FB5bVLlxGdUdTWmNYdzBXNkk/view?usp=sharing" TargetMode="External"/></Relationships>
</file>

<file path=ppt/slides/_rels/slide4.xml.rels><?xml version="1.0" encoding="UTF-8" standalone="yes"?>
<Relationships xmlns="http://schemas.openxmlformats.org/package/2006/relationships"><Relationship Id="rId3" Type="http://schemas.openxmlformats.org/officeDocument/2006/relationships/hyperlink" Target="https://drive.google.com/drive/folders/0B48FB5bVLlxGQ0ZLTlU4d0lEdVk?usp=sharing"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hyperlink" Target="https://www.youtube.com/watch?v=jNggLBdld-s"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00.png"/><Relationship Id="rId4" Type="http://schemas.microsoft.com/office/2011/relationships/webextension" Target="../webextensions/webextension1.xml"/></Relationships>
</file>

<file path=ppt/slides/_rels/slide9.xml.rels><?xml version="1.0" encoding="UTF-8" standalone="yes"?>
<Relationships xmlns="http://schemas.openxmlformats.org/package/2006/relationships"><Relationship Id="rId3" Type="http://schemas.openxmlformats.org/officeDocument/2006/relationships/hyperlink" Target="https://www.youtube.com/watch?v=2lcoB5-PCCw"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30.png"/><Relationship Id="rId4" Type="http://schemas.microsoft.com/office/2011/relationships/webextension" Target="../webextensions/webextension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90" name="Picture 10" descr="http://www.manukau.ac.nz/__data/assets/image/0004/166801/header-Generic0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8780"/>
            <a:ext cx="12192000" cy="6934200"/>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4"/>
          <p:cNvSpPr txBox="1">
            <a:spLocks noChangeArrowheads="1"/>
          </p:cNvSpPr>
          <p:nvPr/>
        </p:nvSpPr>
        <p:spPr bwMode="auto">
          <a:xfrm>
            <a:off x="1482570" y="-76200"/>
            <a:ext cx="10147178" cy="759460"/>
          </a:xfrm>
          <a:prstGeom prst="rect">
            <a:avLst/>
          </a:prstGeom>
          <a:noFill/>
          <a:ln>
            <a:noFill/>
          </a:ln>
          <a:effectLst>
            <a:outerShdw blurRad="50800" dist="38100" dir="2700000" algn="tl" rotWithShape="0">
              <a:prstClr val="black">
                <a:alpha val="40000"/>
              </a:prstClr>
            </a:outerShdw>
          </a:effectLst>
        </p:spPr>
        <p:txBody>
          <a:bodyPr vert="horz" wrap="square" lIns="91440" tIns="45720" rIns="91440" bIns="45720" numCol="1" anchor="b" anchorCtr="0" compatLnSpc="1">
            <a:prstTxWarp prst="textNoShape">
              <a:avLst/>
            </a:prstTxWarp>
          </a:bodyPr>
          <a:lstStyle>
            <a:lvl1pPr algn="l" defTabSz="457200" rtl="0" eaLnBrk="0" fontAlgn="base" hangingPunct="0">
              <a:spcBef>
                <a:spcPct val="0"/>
              </a:spcBef>
              <a:spcAft>
                <a:spcPct val="0"/>
              </a:spcAft>
              <a:defRPr sz="7200" kern="1200">
                <a:solidFill>
                  <a:schemeClr val="tx2"/>
                </a:solidFill>
                <a:latin typeface="+mj-lt"/>
                <a:ea typeface="+mj-ea"/>
                <a:cs typeface="+mj-cs"/>
              </a:defRPr>
            </a:lvl1pPr>
            <a:lvl2pPr algn="l" defTabSz="457200" rtl="0" eaLnBrk="0" fontAlgn="base" hangingPunct="0">
              <a:spcBef>
                <a:spcPct val="0"/>
              </a:spcBef>
              <a:spcAft>
                <a:spcPct val="0"/>
              </a:spcAft>
              <a:defRPr sz="4200">
                <a:solidFill>
                  <a:schemeClr val="tx2"/>
                </a:solidFill>
                <a:latin typeface="Century Gothic" panose="020B0502020202020204" pitchFamily="34" charset="0"/>
              </a:defRPr>
            </a:lvl2pPr>
            <a:lvl3pPr algn="l" defTabSz="457200" rtl="0" eaLnBrk="0" fontAlgn="base" hangingPunct="0">
              <a:spcBef>
                <a:spcPct val="0"/>
              </a:spcBef>
              <a:spcAft>
                <a:spcPct val="0"/>
              </a:spcAft>
              <a:defRPr sz="4200">
                <a:solidFill>
                  <a:schemeClr val="tx2"/>
                </a:solidFill>
                <a:latin typeface="Century Gothic" panose="020B0502020202020204" pitchFamily="34" charset="0"/>
              </a:defRPr>
            </a:lvl3pPr>
            <a:lvl4pPr algn="l" defTabSz="457200" rtl="0" eaLnBrk="0" fontAlgn="base" hangingPunct="0">
              <a:spcBef>
                <a:spcPct val="0"/>
              </a:spcBef>
              <a:spcAft>
                <a:spcPct val="0"/>
              </a:spcAft>
              <a:defRPr sz="4200">
                <a:solidFill>
                  <a:schemeClr val="tx2"/>
                </a:solidFill>
                <a:latin typeface="Century Gothic" panose="020B0502020202020204" pitchFamily="34" charset="0"/>
              </a:defRPr>
            </a:lvl4pPr>
            <a:lvl5pPr algn="l" defTabSz="457200" rtl="0" eaLnBrk="0" fontAlgn="base" hangingPunct="0">
              <a:spcBef>
                <a:spcPct val="0"/>
              </a:spcBef>
              <a:spcAft>
                <a:spcPct val="0"/>
              </a:spcAft>
              <a:defRPr sz="4200">
                <a:solidFill>
                  <a:schemeClr val="tx2"/>
                </a:solidFill>
                <a:latin typeface="Century Gothic" panose="020B0502020202020204" pitchFamily="34" charset="0"/>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eaLnBrk="1" hangingPunct="1"/>
            <a:r>
              <a:rPr lang="en-NZ" altLang="en-US" sz="3600" b="1" dirty="0">
                <a:solidFill>
                  <a:schemeClr val="bg1"/>
                </a:solidFill>
              </a:rPr>
              <a:t>User Experience and User Interface Design</a:t>
            </a:r>
            <a:endParaRPr lang="en-US" altLang="en-US" sz="3600" b="1" dirty="0">
              <a:solidFill>
                <a:schemeClr val="bg1"/>
              </a:solidFill>
            </a:endParaRPr>
          </a:p>
        </p:txBody>
      </p:sp>
      <p:sp>
        <p:nvSpPr>
          <p:cNvPr id="9" name="Rectangle 8"/>
          <p:cNvSpPr/>
          <p:nvPr/>
        </p:nvSpPr>
        <p:spPr>
          <a:xfrm>
            <a:off x="2285999" y="3390900"/>
            <a:ext cx="9938551" cy="627020"/>
          </a:xfrm>
          <a:custGeom>
            <a:avLst/>
            <a:gdLst>
              <a:gd name="connsiteX0" fmla="*/ 0 w 5105400"/>
              <a:gd name="connsiteY0" fmla="*/ 0 h 627020"/>
              <a:gd name="connsiteX1" fmla="*/ 5105400 w 5105400"/>
              <a:gd name="connsiteY1" fmla="*/ 0 h 627020"/>
              <a:gd name="connsiteX2" fmla="*/ 5105400 w 5105400"/>
              <a:gd name="connsiteY2" fmla="*/ 627020 h 627020"/>
              <a:gd name="connsiteX3" fmla="*/ 0 w 5105400"/>
              <a:gd name="connsiteY3" fmla="*/ 627020 h 627020"/>
              <a:gd name="connsiteX4" fmla="*/ 0 w 5105400"/>
              <a:gd name="connsiteY4" fmla="*/ 0 h 627020"/>
              <a:gd name="connsiteX0" fmla="*/ 0 w 5105400"/>
              <a:gd name="connsiteY0" fmla="*/ 0 h 627020"/>
              <a:gd name="connsiteX1" fmla="*/ 0 w 5105400"/>
              <a:gd name="connsiteY1" fmla="*/ 0 h 627020"/>
              <a:gd name="connsiteX2" fmla="*/ 5105400 w 5105400"/>
              <a:gd name="connsiteY2" fmla="*/ 0 h 627020"/>
              <a:gd name="connsiteX3" fmla="*/ 5105400 w 5105400"/>
              <a:gd name="connsiteY3" fmla="*/ 627020 h 627020"/>
              <a:gd name="connsiteX4" fmla="*/ 0 w 5105400"/>
              <a:gd name="connsiteY4" fmla="*/ 627020 h 627020"/>
              <a:gd name="connsiteX5" fmla="*/ 0 w 5105400"/>
              <a:gd name="connsiteY5" fmla="*/ 0 h 627020"/>
              <a:gd name="connsiteX0" fmla="*/ 219075 w 5105400"/>
              <a:gd name="connsiteY0" fmla="*/ 314325 h 627020"/>
              <a:gd name="connsiteX1" fmla="*/ 0 w 5105400"/>
              <a:gd name="connsiteY1" fmla="*/ 0 h 627020"/>
              <a:gd name="connsiteX2" fmla="*/ 5105400 w 5105400"/>
              <a:gd name="connsiteY2" fmla="*/ 0 h 627020"/>
              <a:gd name="connsiteX3" fmla="*/ 5105400 w 5105400"/>
              <a:gd name="connsiteY3" fmla="*/ 627020 h 627020"/>
              <a:gd name="connsiteX4" fmla="*/ 0 w 5105400"/>
              <a:gd name="connsiteY4" fmla="*/ 627020 h 627020"/>
              <a:gd name="connsiteX5" fmla="*/ 219075 w 5105400"/>
              <a:gd name="connsiteY5" fmla="*/ 314325 h 627020"/>
              <a:gd name="connsiteX0" fmla="*/ 113876 w 5105400"/>
              <a:gd name="connsiteY0" fmla="*/ 309563 h 627020"/>
              <a:gd name="connsiteX1" fmla="*/ 0 w 5105400"/>
              <a:gd name="connsiteY1" fmla="*/ 0 h 627020"/>
              <a:gd name="connsiteX2" fmla="*/ 5105400 w 5105400"/>
              <a:gd name="connsiteY2" fmla="*/ 0 h 627020"/>
              <a:gd name="connsiteX3" fmla="*/ 5105400 w 5105400"/>
              <a:gd name="connsiteY3" fmla="*/ 627020 h 627020"/>
              <a:gd name="connsiteX4" fmla="*/ 0 w 5105400"/>
              <a:gd name="connsiteY4" fmla="*/ 627020 h 627020"/>
              <a:gd name="connsiteX5" fmla="*/ 113876 w 5105400"/>
              <a:gd name="connsiteY5" fmla="*/ 309563 h 627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05400" h="627020">
                <a:moveTo>
                  <a:pt x="113876" y="309563"/>
                </a:moveTo>
                <a:lnTo>
                  <a:pt x="0" y="0"/>
                </a:lnTo>
                <a:lnTo>
                  <a:pt x="5105400" y="0"/>
                </a:lnTo>
                <a:lnTo>
                  <a:pt x="5105400" y="627020"/>
                </a:lnTo>
                <a:lnTo>
                  <a:pt x="0" y="627020"/>
                </a:lnTo>
                <a:lnTo>
                  <a:pt x="113876" y="309563"/>
                </a:lnTo>
                <a:close/>
              </a:path>
            </a:pathLst>
          </a:custGeom>
          <a:solidFill>
            <a:srgbClr val="DD2638">
              <a:alpha val="7803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ltLang="en-US" sz="2800" b="1" dirty="0">
                <a:solidFill>
                  <a:schemeClr val="bg1"/>
                </a:solidFill>
              </a:rPr>
              <a:t>9 - Android UI Design Introduction - </a:t>
            </a:r>
            <a:r>
              <a:rPr lang="fr-FR" altLang="en-US" sz="2800" b="1" dirty="0" err="1">
                <a:solidFill>
                  <a:schemeClr val="bg1"/>
                </a:solidFill>
              </a:rPr>
              <a:t>ListView</a:t>
            </a:r>
            <a:endParaRPr lang="en-US" altLang="en-US" sz="2800" b="1" dirty="0">
              <a:solidFill>
                <a:schemeClr val="bg1"/>
              </a:solidFill>
            </a:endParaRPr>
          </a:p>
        </p:txBody>
      </p:sp>
      <p:sp>
        <p:nvSpPr>
          <p:cNvPr id="19" name="Rectangle 8"/>
          <p:cNvSpPr/>
          <p:nvPr/>
        </p:nvSpPr>
        <p:spPr>
          <a:xfrm>
            <a:off x="6019801" y="6248400"/>
            <a:ext cx="6204750" cy="627020"/>
          </a:xfrm>
          <a:custGeom>
            <a:avLst/>
            <a:gdLst>
              <a:gd name="connsiteX0" fmla="*/ 0 w 5105400"/>
              <a:gd name="connsiteY0" fmla="*/ 0 h 627020"/>
              <a:gd name="connsiteX1" fmla="*/ 5105400 w 5105400"/>
              <a:gd name="connsiteY1" fmla="*/ 0 h 627020"/>
              <a:gd name="connsiteX2" fmla="*/ 5105400 w 5105400"/>
              <a:gd name="connsiteY2" fmla="*/ 627020 h 627020"/>
              <a:gd name="connsiteX3" fmla="*/ 0 w 5105400"/>
              <a:gd name="connsiteY3" fmla="*/ 627020 h 627020"/>
              <a:gd name="connsiteX4" fmla="*/ 0 w 5105400"/>
              <a:gd name="connsiteY4" fmla="*/ 0 h 627020"/>
              <a:gd name="connsiteX0" fmla="*/ 0 w 5105400"/>
              <a:gd name="connsiteY0" fmla="*/ 0 h 627020"/>
              <a:gd name="connsiteX1" fmla="*/ 0 w 5105400"/>
              <a:gd name="connsiteY1" fmla="*/ 0 h 627020"/>
              <a:gd name="connsiteX2" fmla="*/ 5105400 w 5105400"/>
              <a:gd name="connsiteY2" fmla="*/ 0 h 627020"/>
              <a:gd name="connsiteX3" fmla="*/ 5105400 w 5105400"/>
              <a:gd name="connsiteY3" fmla="*/ 627020 h 627020"/>
              <a:gd name="connsiteX4" fmla="*/ 0 w 5105400"/>
              <a:gd name="connsiteY4" fmla="*/ 627020 h 627020"/>
              <a:gd name="connsiteX5" fmla="*/ 0 w 5105400"/>
              <a:gd name="connsiteY5" fmla="*/ 0 h 627020"/>
              <a:gd name="connsiteX0" fmla="*/ 219075 w 5105400"/>
              <a:gd name="connsiteY0" fmla="*/ 314325 h 627020"/>
              <a:gd name="connsiteX1" fmla="*/ 0 w 5105400"/>
              <a:gd name="connsiteY1" fmla="*/ 0 h 627020"/>
              <a:gd name="connsiteX2" fmla="*/ 5105400 w 5105400"/>
              <a:gd name="connsiteY2" fmla="*/ 0 h 627020"/>
              <a:gd name="connsiteX3" fmla="*/ 5105400 w 5105400"/>
              <a:gd name="connsiteY3" fmla="*/ 627020 h 627020"/>
              <a:gd name="connsiteX4" fmla="*/ 0 w 5105400"/>
              <a:gd name="connsiteY4" fmla="*/ 627020 h 627020"/>
              <a:gd name="connsiteX5" fmla="*/ 219075 w 5105400"/>
              <a:gd name="connsiteY5" fmla="*/ 314325 h 627020"/>
              <a:gd name="connsiteX0" fmla="*/ 113876 w 5105400"/>
              <a:gd name="connsiteY0" fmla="*/ 309563 h 627020"/>
              <a:gd name="connsiteX1" fmla="*/ 0 w 5105400"/>
              <a:gd name="connsiteY1" fmla="*/ 0 h 627020"/>
              <a:gd name="connsiteX2" fmla="*/ 5105400 w 5105400"/>
              <a:gd name="connsiteY2" fmla="*/ 0 h 627020"/>
              <a:gd name="connsiteX3" fmla="*/ 5105400 w 5105400"/>
              <a:gd name="connsiteY3" fmla="*/ 627020 h 627020"/>
              <a:gd name="connsiteX4" fmla="*/ 0 w 5105400"/>
              <a:gd name="connsiteY4" fmla="*/ 627020 h 627020"/>
              <a:gd name="connsiteX5" fmla="*/ 113876 w 5105400"/>
              <a:gd name="connsiteY5" fmla="*/ 309563 h 627020"/>
              <a:gd name="connsiteX0" fmla="*/ 113876 w 5105400"/>
              <a:gd name="connsiteY0" fmla="*/ 309563 h 642260"/>
              <a:gd name="connsiteX1" fmla="*/ 0 w 5105400"/>
              <a:gd name="connsiteY1" fmla="*/ 0 h 642260"/>
              <a:gd name="connsiteX2" fmla="*/ 5105400 w 5105400"/>
              <a:gd name="connsiteY2" fmla="*/ 0 h 642260"/>
              <a:gd name="connsiteX3" fmla="*/ 5105400 w 5105400"/>
              <a:gd name="connsiteY3" fmla="*/ 627020 h 642260"/>
              <a:gd name="connsiteX4" fmla="*/ 215290 w 5105400"/>
              <a:gd name="connsiteY4" fmla="*/ 642260 h 642260"/>
              <a:gd name="connsiteX5" fmla="*/ 113876 w 5105400"/>
              <a:gd name="connsiteY5" fmla="*/ 309563 h 642260"/>
              <a:gd name="connsiteX0" fmla="*/ 113876 w 5105400"/>
              <a:gd name="connsiteY0" fmla="*/ 309563 h 634640"/>
              <a:gd name="connsiteX1" fmla="*/ 0 w 5105400"/>
              <a:gd name="connsiteY1" fmla="*/ 0 h 634640"/>
              <a:gd name="connsiteX2" fmla="*/ 5105400 w 5105400"/>
              <a:gd name="connsiteY2" fmla="*/ 0 h 634640"/>
              <a:gd name="connsiteX3" fmla="*/ 5105400 w 5105400"/>
              <a:gd name="connsiteY3" fmla="*/ 627020 h 634640"/>
              <a:gd name="connsiteX4" fmla="*/ 234862 w 5105400"/>
              <a:gd name="connsiteY4" fmla="*/ 634640 h 634640"/>
              <a:gd name="connsiteX5" fmla="*/ 113876 w 5105400"/>
              <a:gd name="connsiteY5" fmla="*/ 309563 h 634640"/>
              <a:gd name="connsiteX0" fmla="*/ 113876 w 5105400"/>
              <a:gd name="connsiteY0" fmla="*/ 309563 h 627020"/>
              <a:gd name="connsiteX1" fmla="*/ 0 w 5105400"/>
              <a:gd name="connsiteY1" fmla="*/ 0 h 627020"/>
              <a:gd name="connsiteX2" fmla="*/ 5105400 w 5105400"/>
              <a:gd name="connsiteY2" fmla="*/ 0 h 627020"/>
              <a:gd name="connsiteX3" fmla="*/ 5105400 w 5105400"/>
              <a:gd name="connsiteY3" fmla="*/ 627020 h 627020"/>
              <a:gd name="connsiteX4" fmla="*/ 344585 w 5105400"/>
              <a:gd name="connsiteY4" fmla="*/ 615590 h 627020"/>
              <a:gd name="connsiteX5" fmla="*/ 113876 w 5105400"/>
              <a:gd name="connsiteY5" fmla="*/ 309563 h 627020"/>
              <a:gd name="connsiteX0" fmla="*/ 156982 w 5105400"/>
              <a:gd name="connsiteY0" fmla="*/ 276225 h 627020"/>
              <a:gd name="connsiteX1" fmla="*/ 0 w 5105400"/>
              <a:gd name="connsiteY1" fmla="*/ 0 h 627020"/>
              <a:gd name="connsiteX2" fmla="*/ 5105400 w 5105400"/>
              <a:gd name="connsiteY2" fmla="*/ 0 h 627020"/>
              <a:gd name="connsiteX3" fmla="*/ 5105400 w 5105400"/>
              <a:gd name="connsiteY3" fmla="*/ 627020 h 627020"/>
              <a:gd name="connsiteX4" fmla="*/ 344585 w 5105400"/>
              <a:gd name="connsiteY4" fmla="*/ 615590 h 627020"/>
              <a:gd name="connsiteX5" fmla="*/ 156982 w 5105400"/>
              <a:gd name="connsiteY5" fmla="*/ 276225 h 627020"/>
              <a:gd name="connsiteX0" fmla="*/ 156982 w 5105400"/>
              <a:gd name="connsiteY0" fmla="*/ 276225 h 627020"/>
              <a:gd name="connsiteX1" fmla="*/ 0 w 5105400"/>
              <a:gd name="connsiteY1" fmla="*/ 0 h 627020"/>
              <a:gd name="connsiteX2" fmla="*/ 5105400 w 5105400"/>
              <a:gd name="connsiteY2" fmla="*/ 0 h 627020"/>
              <a:gd name="connsiteX3" fmla="*/ 5105400 w 5105400"/>
              <a:gd name="connsiteY3" fmla="*/ 627020 h 627020"/>
              <a:gd name="connsiteX4" fmla="*/ 360260 w 5105400"/>
              <a:gd name="connsiteY4" fmla="*/ 615590 h 627020"/>
              <a:gd name="connsiteX5" fmla="*/ 156982 w 5105400"/>
              <a:gd name="connsiteY5" fmla="*/ 276225 h 627020"/>
              <a:gd name="connsiteX0" fmla="*/ 156982 w 5105400"/>
              <a:gd name="connsiteY0" fmla="*/ 276225 h 627020"/>
              <a:gd name="connsiteX1" fmla="*/ 0 w 5105400"/>
              <a:gd name="connsiteY1" fmla="*/ 0 h 627020"/>
              <a:gd name="connsiteX2" fmla="*/ 5105400 w 5105400"/>
              <a:gd name="connsiteY2" fmla="*/ 0 h 627020"/>
              <a:gd name="connsiteX3" fmla="*/ 5105400 w 5105400"/>
              <a:gd name="connsiteY3" fmla="*/ 627020 h 627020"/>
              <a:gd name="connsiteX4" fmla="*/ 372016 w 5105400"/>
              <a:gd name="connsiteY4" fmla="*/ 615590 h 627020"/>
              <a:gd name="connsiteX5" fmla="*/ 156982 w 5105400"/>
              <a:gd name="connsiteY5" fmla="*/ 276225 h 627020"/>
              <a:gd name="connsiteX0" fmla="*/ 164819 w 5105400"/>
              <a:gd name="connsiteY0" fmla="*/ 276225 h 627020"/>
              <a:gd name="connsiteX1" fmla="*/ 0 w 5105400"/>
              <a:gd name="connsiteY1" fmla="*/ 0 h 627020"/>
              <a:gd name="connsiteX2" fmla="*/ 5105400 w 5105400"/>
              <a:gd name="connsiteY2" fmla="*/ 0 h 627020"/>
              <a:gd name="connsiteX3" fmla="*/ 5105400 w 5105400"/>
              <a:gd name="connsiteY3" fmla="*/ 627020 h 627020"/>
              <a:gd name="connsiteX4" fmla="*/ 372016 w 5105400"/>
              <a:gd name="connsiteY4" fmla="*/ 615590 h 627020"/>
              <a:gd name="connsiteX5" fmla="*/ 164819 w 5105400"/>
              <a:gd name="connsiteY5" fmla="*/ 276225 h 627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05400" h="627020">
                <a:moveTo>
                  <a:pt x="164819" y="276225"/>
                </a:moveTo>
                <a:lnTo>
                  <a:pt x="0" y="0"/>
                </a:lnTo>
                <a:lnTo>
                  <a:pt x="5105400" y="0"/>
                </a:lnTo>
                <a:lnTo>
                  <a:pt x="5105400" y="627020"/>
                </a:lnTo>
                <a:lnTo>
                  <a:pt x="372016" y="615590"/>
                </a:lnTo>
                <a:lnTo>
                  <a:pt x="164819" y="276225"/>
                </a:lnTo>
                <a:close/>
              </a:path>
            </a:pathLst>
          </a:custGeom>
          <a:solidFill>
            <a:srgbClr val="DD2638">
              <a:alpha val="5686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altLang="en-US" sz="2800" dirty="0">
                <a:solidFill>
                  <a:schemeClr val="bg2"/>
                </a:solidFill>
              </a:rPr>
              <a:t>Dr. Seyed Reza Shahamiri </a:t>
            </a:r>
            <a:r>
              <a:rPr lang="en-US" altLang="en-US" dirty="0">
                <a:solidFill>
                  <a:schemeClr val="bg2"/>
                </a:solidFill>
                <a:hlinkClick r:id="rId3"/>
              </a:rPr>
              <a:t>More Info</a:t>
            </a:r>
            <a:endParaRPr lang="en-US" altLang="en-US" sz="2800" dirty="0">
              <a:solidFill>
                <a:schemeClr val="bg2"/>
              </a:solidFill>
            </a:endParaRPr>
          </a:p>
        </p:txBody>
      </p:sp>
    </p:spTree>
    <p:extLst>
      <p:ext uri="{BB962C8B-B14F-4D97-AF65-F5344CB8AC3E}">
        <p14:creationId xmlns:p14="http://schemas.microsoft.com/office/powerpoint/2010/main" val="8614857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715500" y="4362450"/>
            <a:ext cx="2476500" cy="2495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Slide Number Placeholder 5"/>
          <p:cNvSpPr txBox="1">
            <a:spLocks/>
          </p:cNvSpPr>
          <p:nvPr/>
        </p:nvSpPr>
        <p:spPr>
          <a:xfrm>
            <a:off x="11353800" y="0"/>
            <a:ext cx="838200" cy="1063625"/>
          </a:xfrm>
          <a:prstGeom prst="rect">
            <a:avLst/>
          </a:prstGeom>
          <a:solidFill>
            <a:srgbClr val="DA262F"/>
          </a:solidFill>
          <a:effectLst>
            <a:outerShdw blurRad="50800" dist="38100" dir="5400000" algn="t" rotWithShape="0">
              <a:prstClr val="black">
                <a:alpha val="40000"/>
              </a:prstClr>
            </a:outerShdw>
          </a:effectLst>
        </p:spPr>
        <p:txBody>
          <a:bodyPr anchor="b"/>
          <a:lstStyle>
            <a:defPPr>
              <a:defRPr lang="en-US"/>
            </a:defPPr>
            <a:lvl1pPr marL="0" algn="ctr" defTabSz="914400" rtl="0" eaLnBrk="1" latinLnBrk="0" hangingPunct="1">
              <a:defRPr sz="2800" b="0" i="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fld id="{29F03831-D5A4-4421-8485-E696BFD78267}" type="slidenum">
              <a:rPr lang="en-US" smtClean="0"/>
              <a:pPr fontAlgn="auto">
                <a:spcBef>
                  <a:spcPts val="0"/>
                </a:spcBef>
                <a:spcAft>
                  <a:spcPts val="0"/>
                </a:spcAft>
                <a:defRPr/>
              </a:pPr>
              <a:t>10</a:t>
            </a:fld>
            <a:endParaRPr lang="en-US"/>
          </a:p>
        </p:txBody>
      </p:sp>
      <p:sp>
        <p:nvSpPr>
          <p:cNvPr id="7" name="Rectangle 2"/>
          <p:cNvSpPr>
            <a:spLocks noGrp="1" noChangeArrowheads="1"/>
          </p:cNvSpPr>
          <p:nvPr>
            <p:ph type="title"/>
          </p:nvPr>
        </p:nvSpPr>
        <p:spPr>
          <a:xfrm>
            <a:off x="646112" y="452718"/>
            <a:ext cx="9404723" cy="1400530"/>
          </a:xfrm>
        </p:spPr>
        <p:txBody>
          <a:bodyPr/>
          <a:lstStyle/>
          <a:p>
            <a:r>
              <a:rPr lang="en-US" sz="3200" dirty="0" err="1"/>
              <a:t>ListView</a:t>
            </a:r>
            <a:endParaRPr lang="en-US" sz="3200" dirty="0">
              <a:solidFill>
                <a:schemeClr val="accent1"/>
              </a:solidFill>
            </a:endParaRPr>
          </a:p>
        </p:txBody>
      </p:sp>
      <p:sp>
        <p:nvSpPr>
          <p:cNvPr id="9" name="Rectangle 3"/>
          <p:cNvSpPr>
            <a:spLocks noGrp="1" noChangeArrowheads="1"/>
          </p:cNvSpPr>
          <p:nvPr>
            <p:ph idx="1"/>
          </p:nvPr>
        </p:nvSpPr>
        <p:spPr>
          <a:xfrm>
            <a:off x="1271450" y="1985554"/>
            <a:ext cx="9601337" cy="4140610"/>
          </a:xfrm>
        </p:spPr>
        <p:txBody>
          <a:bodyPr>
            <a:noAutofit/>
          </a:bodyPr>
          <a:lstStyle/>
          <a:p>
            <a:pPr algn="just">
              <a:buFont typeface="Wingdings" panose="05000000000000000000" pitchFamily="2" charset="2"/>
              <a:buChar char="§"/>
            </a:pPr>
            <a:r>
              <a:rPr lang="en-US" sz="2400" dirty="0">
                <a:hlinkClick r:id="rId4"/>
              </a:rPr>
              <a:t>ListView</a:t>
            </a:r>
            <a:r>
              <a:rPr lang="en-US" sz="2400" dirty="0"/>
              <a:t> is a view group that displays a list of scrollable items. </a:t>
            </a:r>
          </a:p>
          <a:p>
            <a:pPr algn="just">
              <a:buFont typeface="Wingdings" panose="05000000000000000000" pitchFamily="2" charset="2"/>
              <a:buChar char="§"/>
            </a:pPr>
            <a:r>
              <a:rPr lang="en-US" sz="2400" dirty="0"/>
              <a:t>The list items are automatically inserted to the list using an </a:t>
            </a:r>
            <a:r>
              <a:rPr lang="en-US" sz="2400" dirty="0">
                <a:hlinkClick r:id="rId5"/>
              </a:rPr>
              <a:t>Adapter</a:t>
            </a:r>
            <a:r>
              <a:rPr lang="en-US" sz="2400" dirty="0"/>
              <a:t> that pulls content from a source such as an array or database query and converts each item result into a view that's placed into the list.</a:t>
            </a:r>
            <a:endParaRPr lang="en-AU" sz="2400" dirty="0">
              <a:latin typeface="+mn-lt"/>
            </a:endParaRPr>
          </a:p>
        </p:txBody>
      </p:sp>
    </p:spTree>
    <p:extLst>
      <p:ext uri="{BB962C8B-B14F-4D97-AF65-F5344CB8AC3E}">
        <p14:creationId xmlns:p14="http://schemas.microsoft.com/office/powerpoint/2010/main" val="8388193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715500" y="4362450"/>
            <a:ext cx="2476500" cy="2495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Slide Number Placeholder 5"/>
          <p:cNvSpPr txBox="1">
            <a:spLocks/>
          </p:cNvSpPr>
          <p:nvPr/>
        </p:nvSpPr>
        <p:spPr>
          <a:xfrm>
            <a:off x="11353800" y="0"/>
            <a:ext cx="838200" cy="1063625"/>
          </a:xfrm>
          <a:prstGeom prst="rect">
            <a:avLst/>
          </a:prstGeom>
          <a:solidFill>
            <a:srgbClr val="DA262F"/>
          </a:solidFill>
          <a:effectLst>
            <a:outerShdw blurRad="50800" dist="38100" dir="5400000" algn="t" rotWithShape="0">
              <a:prstClr val="black">
                <a:alpha val="40000"/>
              </a:prstClr>
            </a:outerShdw>
          </a:effectLst>
        </p:spPr>
        <p:txBody>
          <a:bodyPr anchor="b"/>
          <a:lstStyle>
            <a:defPPr>
              <a:defRPr lang="en-US"/>
            </a:defPPr>
            <a:lvl1pPr marL="0" algn="ctr" defTabSz="914400" rtl="0" eaLnBrk="1" latinLnBrk="0" hangingPunct="1">
              <a:defRPr sz="2800" b="0" i="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fld id="{29F03831-D5A4-4421-8485-E696BFD78267}" type="slidenum">
              <a:rPr lang="en-US" smtClean="0"/>
              <a:pPr fontAlgn="auto">
                <a:spcBef>
                  <a:spcPts val="0"/>
                </a:spcBef>
                <a:spcAft>
                  <a:spcPts val="0"/>
                </a:spcAft>
                <a:defRPr/>
              </a:pPr>
              <a:t>11</a:t>
            </a:fld>
            <a:endParaRPr lang="en-US"/>
          </a:p>
        </p:txBody>
      </p:sp>
      <p:sp>
        <p:nvSpPr>
          <p:cNvPr id="7" name="Rectangle 2"/>
          <p:cNvSpPr>
            <a:spLocks noGrp="1" noChangeArrowheads="1"/>
          </p:cNvSpPr>
          <p:nvPr>
            <p:ph type="title"/>
          </p:nvPr>
        </p:nvSpPr>
        <p:spPr>
          <a:xfrm>
            <a:off x="646112" y="452718"/>
            <a:ext cx="9404723" cy="1400530"/>
          </a:xfrm>
        </p:spPr>
        <p:txBody>
          <a:bodyPr/>
          <a:lstStyle/>
          <a:p>
            <a:r>
              <a:rPr lang="en-US" sz="3200" dirty="0"/>
              <a:t>Learn Māori App </a:t>
            </a:r>
            <a:br>
              <a:rPr lang="en-US" sz="3200" dirty="0"/>
            </a:br>
            <a:r>
              <a:rPr lang="en-US" sz="3200" dirty="0" err="1">
                <a:solidFill>
                  <a:schemeClr val="accent1"/>
                </a:solidFill>
              </a:rPr>
              <a:t>ListView</a:t>
            </a:r>
            <a:endParaRPr lang="en-US" sz="3200" dirty="0">
              <a:solidFill>
                <a:schemeClr val="accent1"/>
              </a:solidFill>
            </a:endParaRPr>
          </a:p>
        </p:txBody>
      </p:sp>
      <p:sp>
        <p:nvSpPr>
          <p:cNvPr id="9" name="Rectangle 3"/>
          <p:cNvSpPr>
            <a:spLocks noGrp="1" noChangeArrowheads="1"/>
          </p:cNvSpPr>
          <p:nvPr>
            <p:ph idx="1"/>
          </p:nvPr>
        </p:nvSpPr>
        <p:spPr>
          <a:xfrm>
            <a:off x="1271450" y="1985554"/>
            <a:ext cx="9601337" cy="4140610"/>
          </a:xfrm>
        </p:spPr>
        <p:txBody>
          <a:bodyPr>
            <a:noAutofit/>
          </a:bodyPr>
          <a:lstStyle/>
          <a:p>
            <a:pPr algn="just">
              <a:buFont typeface="Wingdings" panose="05000000000000000000" pitchFamily="2" charset="2"/>
              <a:buChar char="§"/>
            </a:pPr>
            <a:r>
              <a:rPr lang="en-US" sz="2400" dirty="0"/>
              <a:t>Delete everything in </a:t>
            </a:r>
            <a:r>
              <a:rPr lang="en-US" sz="2400" i="1" dirty="0" err="1"/>
              <a:t>activity_numbers.xml</a:t>
            </a:r>
            <a:r>
              <a:rPr lang="en-US" sz="2400" dirty="0"/>
              <a:t> and add the followings:</a:t>
            </a:r>
            <a:endParaRPr lang="en-AU" sz="2400" dirty="0">
              <a:latin typeface="+mn-lt"/>
            </a:endParaRPr>
          </a:p>
        </p:txBody>
      </p:sp>
      <p:sp>
        <p:nvSpPr>
          <p:cNvPr id="3" name="Rectangle 2"/>
          <p:cNvSpPr/>
          <p:nvPr/>
        </p:nvSpPr>
        <p:spPr>
          <a:xfrm>
            <a:off x="1700213" y="3330953"/>
            <a:ext cx="8724900" cy="2585323"/>
          </a:xfrm>
          <a:prstGeom prst="rect">
            <a:avLst/>
          </a:prstGeom>
        </p:spPr>
        <p:txBody>
          <a:bodyPr wrap="square">
            <a:spAutoFit/>
          </a:bodyPr>
          <a:lstStyle/>
          <a:p>
            <a:r>
              <a:rPr lang="en-US" i="1" dirty="0"/>
              <a:t>&lt;?</a:t>
            </a:r>
            <a:r>
              <a:rPr lang="en-US" b="1" dirty="0">
                <a:solidFill>
                  <a:srgbClr val="0000FF"/>
                </a:solidFill>
              </a:rPr>
              <a:t>xml version=</a:t>
            </a:r>
            <a:r>
              <a:rPr lang="en-US" b="1" dirty="0">
                <a:solidFill>
                  <a:srgbClr val="008000"/>
                </a:solidFill>
              </a:rPr>
              <a:t>"1.0" </a:t>
            </a:r>
            <a:r>
              <a:rPr lang="en-US" b="1" dirty="0">
                <a:solidFill>
                  <a:srgbClr val="0000FF"/>
                </a:solidFill>
              </a:rPr>
              <a:t>encoding=</a:t>
            </a:r>
            <a:r>
              <a:rPr lang="en-US" b="1" dirty="0">
                <a:solidFill>
                  <a:srgbClr val="008000"/>
                </a:solidFill>
              </a:rPr>
              <a:t>"utf-8"</a:t>
            </a:r>
            <a:r>
              <a:rPr lang="en-US" i="1" dirty="0"/>
              <a:t>?&gt;</a:t>
            </a:r>
            <a:br>
              <a:rPr lang="en-US" i="1" dirty="0"/>
            </a:br>
            <a:r>
              <a:rPr lang="en-US" dirty="0"/>
              <a:t>&lt;</a:t>
            </a:r>
            <a:r>
              <a:rPr lang="en-US" b="1" dirty="0" err="1">
                <a:solidFill>
                  <a:srgbClr val="000080"/>
                </a:solidFill>
              </a:rPr>
              <a:t>ListView</a:t>
            </a:r>
            <a:r>
              <a:rPr lang="en-US" b="1" dirty="0">
                <a:solidFill>
                  <a:srgbClr val="000080"/>
                </a:solidFill>
              </a:rPr>
              <a:t> </a:t>
            </a:r>
            <a:r>
              <a:rPr lang="en-US" b="1" dirty="0" err="1">
                <a:solidFill>
                  <a:srgbClr val="0000FF"/>
                </a:solidFill>
              </a:rPr>
              <a:t>xmlns:</a:t>
            </a:r>
            <a:r>
              <a:rPr lang="en-US" b="1" dirty="0" err="1">
                <a:solidFill>
                  <a:srgbClr val="660E7A"/>
                </a:solidFill>
              </a:rPr>
              <a:t>android</a:t>
            </a:r>
            <a:r>
              <a:rPr lang="en-US" b="1" dirty="0">
                <a:solidFill>
                  <a:srgbClr val="0000FF"/>
                </a:solidFill>
              </a:rPr>
              <a:t>=</a:t>
            </a:r>
            <a:r>
              <a:rPr lang="en-US" b="1" dirty="0">
                <a:solidFill>
                  <a:srgbClr val="008000"/>
                </a:solidFill>
              </a:rPr>
              <a:t>"http://</a:t>
            </a:r>
            <a:r>
              <a:rPr lang="en-US" b="1" dirty="0" err="1">
                <a:solidFill>
                  <a:srgbClr val="008000"/>
                </a:solidFill>
              </a:rPr>
              <a:t>schemas.android.com</a:t>
            </a:r>
            <a:r>
              <a:rPr lang="en-US" b="1" dirty="0">
                <a:solidFill>
                  <a:srgbClr val="008000"/>
                </a:solidFill>
              </a:rPr>
              <a:t>/</a:t>
            </a:r>
            <a:r>
              <a:rPr lang="en-US" b="1" dirty="0" err="1">
                <a:solidFill>
                  <a:srgbClr val="008000"/>
                </a:solidFill>
              </a:rPr>
              <a:t>apk</a:t>
            </a:r>
            <a:r>
              <a:rPr lang="en-US" b="1" dirty="0">
                <a:solidFill>
                  <a:srgbClr val="008000"/>
                </a:solidFill>
              </a:rPr>
              <a:t>/res/android"</a:t>
            </a:r>
            <a:br>
              <a:rPr lang="en-US" b="1" dirty="0">
                <a:solidFill>
                  <a:srgbClr val="008000"/>
                </a:solidFill>
              </a:rPr>
            </a:br>
            <a:r>
              <a:rPr lang="en-US" b="1" dirty="0">
                <a:solidFill>
                  <a:srgbClr val="008000"/>
                </a:solidFill>
              </a:rPr>
              <a:t>    </a:t>
            </a:r>
            <a:r>
              <a:rPr lang="en-US" b="1" dirty="0" err="1">
                <a:solidFill>
                  <a:srgbClr val="0000FF"/>
                </a:solidFill>
              </a:rPr>
              <a:t>xmlns:</a:t>
            </a:r>
            <a:r>
              <a:rPr lang="en-US" b="1" dirty="0" err="1">
                <a:solidFill>
                  <a:srgbClr val="660E7A"/>
                </a:solidFill>
              </a:rPr>
              <a:t>tools</a:t>
            </a:r>
            <a:r>
              <a:rPr lang="en-US" b="1" dirty="0">
                <a:solidFill>
                  <a:srgbClr val="0000FF"/>
                </a:solidFill>
              </a:rPr>
              <a:t>=</a:t>
            </a:r>
            <a:r>
              <a:rPr lang="en-US" b="1" dirty="0">
                <a:solidFill>
                  <a:srgbClr val="008000"/>
                </a:solidFill>
              </a:rPr>
              <a:t>"http://</a:t>
            </a:r>
            <a:r>
              <a:rPr lang="en-US" b="1" dirty="0" err="1">
                <a:solidFill>
                  <a:srgbClr val="008000"/>
                </a:solidFill>
              </a:rPr>
              <a:t>schemas.android.com</a:t>
            </a:r>
            <a:r>
              <a:rPr lang="en-US" b="1" dirty="0">
                <a:solidFill>
                  <a:srgbClr val="008000"/>
                </a:solidFill>
              </a:rPr>
              <a:t>/tools"</a:t>
            </a:r>
            <a:br>
              <a:rPr lang="en-US" b="1" dirty="0">
                <a:solidFill>
                  <a:srgbClr val="008000"/>
                </a:solidFill>
              </a:rPr>
            </a:br>
            <a:r>
              <a:rPr lang="en-US" b="1" dirty="0">
                <a:solidFill>
                  <a:srgbClr val="008000"/>
                </a:solidFill>
              </a:rPr>
              <a:t>    </a:t>
            </a:r>
            <a:r>
              <a:rPr lang="en-US" b="1" dirty="0" err="1">
                <a:solidFill>
                  <a:srgbClr val="660E7A"/>
                </a:solidFill>
              </a:rPr>
              <a:t>android</a:t>
            </a:r>
            <a:r>
              <a:rPr lang="en-US" b="1" dirty="0" err="1">
                <a:solidFill>
                  <a:srgbClr val="0000FF"/>
                </a:solidFill>
              </a:rPr>
              <a:t>:id</a:t>
            </a:r>
            <a:r>
              <a:rPr lang="en-US" b="1" dirty="0">
                <a:solidFill>
                  <a:srgbClr val="0000FF"/>
                </a:solidFill>
              </a:rPr>
              <a:t>=</a:t>
            </a:r>
            <a:r>
              <a:rPr lang="en-US" b="1" dirty="0">
                <a:solidFill>
                  <a:srgbClr val="008000"/>
                </a:solidFill>
              </a:rPr>
              <a:t>"@+id/list"</a:t>
            </a:r>
            <a:br>
              <a:rPr lang="en-US" b="1" dirty="0">
                <a:solidFill>
                  <a:srgbClr val="008000"/>
                </a:solidFill>
              </a:rPr>
            </a:br>
            <a:r>
              <a:rPr lang="en-US" b="1" dirty="0">
                <a:solidFill>
                  <a:srgbClr val="008000"/>
                </a:solidFill>
              </a:rPr>
              <a:t>    </a:t>
            </a:r>
            <a:r>
              <a:rPr lang="en-US" b="1" dirty="0" err="1">
                <a:solidFill>
                  <a:srgbClr val="660E7A"/>
                </a:solidFill>
              </a:rPr>
              <a:t>android</a:t>
            </a:r>
            <a:r>
              <a:rPr lang="en-US" b="1" dirty="0" err="1">
                <a:solidFill>
                  <a:srgbClr val="0000FF"/>
                </a:solidFill>
              </a:rPr>
              <a:t>:layout_width</a:t>
            </a:r>
            <a:r>
              <a:rPr lang="en-US" b="1" dirty="0">
                <a:solidFill>
                  <a:srgbClr val="0000FF"/>
                </a:solidFill>
              </a:rPr>
              <a:t>=</a:t>
            </a:r>
            <a:r>
              <a:rPr lang="en-US" b="1" dirty="0">
                <a:solidFill>
                  <a:srgbClr val="008000"/>
                </a:solidFill>
              </a:rPr>
              <a:t>"</a:t>
            </a:r>
            <a:r>
              <a:rPr lang="en-US" b="1" dirty="0" err="1">
                <a:solidFill>
                  <a:srgbClr val="008000"/>
                </a:solidFill>
              </a:rPr>
              <a:t>match_parent</a:t>
            </a:r>
            <a:r>
              <a:rPr lang="en-US" b="1" dirty="0">
                <a:solidFill>
                  <a:srgbClr val="008000"/>
                </a:solidFill>
              </a:rPr>
              <a:t>"</a:t>
            </a:r>
            <a:br>
              <a:rPr lang="en-US" b="1" dirty="0">
                <a:solidFill>
                  <a:srgbClr val="008000"/>
                </a:solidFill>
              </a:rPr>
            </a:br>
            <a:r>
              <a:rPr lang="en-US" b="1" dirty="0">
                <a:solidFill>
                  <a:srgbClr val="008000"/>
                </a:solidFill>
              </a:rPr>
              <a:t>    </a:t>
            </a:r>
            <a:r>
              <a:rPr lang="en-US" b="1" dirty="0" err="1">
                <a:solidFill>
                  <a:srgbClr val="660E7A"/>
                </a:solidFill>
              </a:rPr>
              <a:t>android</a:t>
            </a:r>
            <a:r>
              <a:rPr lang="en-US" b="1" dirty="0" err="1">
                <a:solidFill>
                  <a:srgbClr val="0000FF"/>
                </a:solidFill>
              </a:rPr>
              <a:t>:layout_height</a:t>
            </a:r>
            <a:r>
              <a:rPr lang="en-US" b="1" dirty="0">
                <a:solidFill>
                  <a:srgbClr val="0000FF"/>
                </a:solidFill>
              </a:rPr>
              <a:t>=</a:t>
            </a:r>
            <a:r>
              <a:rPr lang="en-US" b="1" dirty="0">
                <a:solidFill>
                  <a:srgbClr val="008000"/>
                </a:solidFill>
              </a:rPr>
              <a:t>"</a:t>
            </a:r>
            <a:r>
              <a:rPr lang="en-US" b="1" dirty="0" err="1">
                <a:solidFill>
                  <a:srgbClr val="008000"/>
                </a:solidFill>
              </a:rPr>
              <a:t>match_parent</a:t>
            </a:r>
            <a:r>
              <a:rPr lang="en-US" b="1" dirty="0">
                <a:solidFill>
                  <a:srgbClr val="008000"/>
                </a:solidFill>
              </a:rPr>
              <a:t>"</a:t>
            </a:r>
            <a:br>
              <a:rPr lang="en-US" b="1" dirty="0">
                <a:solidFill>
                  <a:srgbClr val="008000"/>
                </a:solidFill>
              </a:rPr>
            </a:br>
            <a:r>
              <a:rPr lang="en-US" b="1" dirty="0">
                <a:solidFill>
                  <a:srgbClr val="008000"/>
                </a:solidFill>
              </a:rPr>
              <a:t>    </a:t>
            </a:r>
            <a:r>
              <a:rPr lang="en-US" b="1" dirty="0" err="1">
                <a:solidFill>
                  <a:srgbClr val="660E7A"/>
                </a:solidFill>
              </a:rPr>
              <a:t>android</a:t>
            </a:r>
            <a:r>
              <a:rPr lang="en-US" b="1" dirty="0" err="1">
                <a:solidFill>
                  <a:srgbClr val="0000FF"/>
                </a:solidFill>
              </a:rPr>
              <a:t>:layout_margin</a:t>
            </a:r>
            <a:r>
              <a:rPr lang="en-US" b="1" dirty="0">
                <a:solidFill>
                  <a:srgbClr val="0000FF"/>
                </a:solidFill>
              </a:rPr>
              <a:t>=</a:t>
            </a:r>
            <a:r>
              <a:rPr lang="en-US" b="1" dirty="0">
                <a:solidFill>
                  <a:srgbClr val="008000"/>
                </a:solidFill>
              </a:rPr>
              <a:t>"16dp"</a:t>
            </a:r>
            <a:br>
              <a:rPr lang="en-US" b="1" dirty="0">
                <a:solidFill>
                  <a:srgbClr val="008000"/>
                </a:solidFill>
              </a:rPr>
            </a:br>
            <a:r>
              <a:rPr lang="en-US" b="1" dirty="0">
                <a:solidFill>
                  <a:srgbClr val="008000"/>
                </a:solidFill>
              </a:rPr>
              <a:t>    </a:t>
            </a:r>
            <a:r>
              <a:rPr lang="en-US" b="1" dirty="0" err="1">
                <a:solidFill>
                  <a:srgbClr val="660E7A"/>
                </a:solidFill>
              </a:rPr>
              <a:t>android</a:t>
            </a:r>
            <a:r>
              <a:rPr lang="en-US" b="1" dirty="0" err="1">
                <a:solidFill>
                  <a:srgbClr val="0000FF"/>
                </a:solidFill>
              </a:rPr>
              <a:t>:divider</a:t>
            </a:r>
            <a:r>
              <a:rPr lang="en-US" b="1" dirty="0">
                <a:solidFill>
                  <a:srgbClr val="0000FF"/>
                </a:solidFill>
              </a:rPr>
              <a:t>=</a:t>
            </a:r>
            <a:r>
              <a:rPr lang="en-US" b="1" dirty="0">
                <a:solidFill>
                  <a:srgbClr val="008000"/>
                </a:solidFill>
              </a:rPr>
              <a:t>"@</a:t>
            </a:r>
            <a:r>
              <a:rPr lang="en-US" b="1" dirty="0" err="1">
                <a:solidFill>
                  <a:srgbClr val="008000"/>
                </a:solidFill>
              </a:rPr>
              <a:t>android:color</a:t>
            </a:r>
            <a:r>
              <a:rPr lang="en-US" b="1" dirty="0">
                <a:solidFill>
                  <a:srgbClr val="008000"/>
                </a:solidFill>
              </a:rPr>
              <a:t>/transparent"</a:t>
            </a:r>
            <a:br>
              <a:rPr lang="en-US" b="1" dirty="0">
                <a:solidFill>
                  <a:srgbClr val="008000"/>
                </a:solidFill>
              </a:rPr>
            </a:br>
            <a:r>
              <a:rPr lang="en-US" b="1" dirty="0">
                <a:solidFill>
                  <a:srgbClr val="008000"/>
                </a:solidFill>
              </a:rPr>
              <a:t>    </a:t>
            </a:r>
            <a:r>
              <a:rPr lang="en-US" b="1" dirty="0" err="1">
                <a:solidFill>
                  <a:srgbClr val="660E7A"/>
                </a:solidFill>
              </a:rPr>
              <a:t>android</a:t>
            </a:r>
            <a:r>
              <a:rPr lang="en-US" b="1" dirty="0" err="1">
                <a:solidFill>
                  <a:srgbClr val="0000FF"/>
                </a:solidFill>
              </a:rPr>
              <a:t>:dividerHeight</a:t>
            </a:r>
            <a:r>
              <a:rPr lang="en-US" b="1" dirty="0">
                <a:solidFill>
                  <a:srgbClr val="0000FF"/>
                </a:solidFill>
              </a:rPr>
              <a:t>=</a:t>
            </a:r>
            <a:r>
              <a:rPr lang="en-US" b="1" dirty="0">
                <a:solidFill>
                  <a:srgbClr val="008000"/>
                </a:solidFill>
              </a:rPr>
              <a:t>"10.0sp" </a:t>
            </a:r>
            <a:r>
              <a:rPr lang="en-US" dirty="0"/>
              <a:t>/&gt;</a:t>
            </a:r>
          </a:p>
        </p:txBody>
      </p:sp>
    </p:spTree>
    <p:extLst>
      <p:ext uri="{BB962C8B-B14F-4D97-AF65-F5344CB8AC3E}">
        <p14:creationId xmlns:p14="http://schemas.microsoft.com/office/powerpoint/2010/main" val="20953870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Slide Number Placeholder 5"/>
          <p:cNvSpPr txBox="1">
            <a:spLocks/>
          </p:cNvSpPr>
          <p:nvPr/>
        </p:nvSpPr>
        <p:spPr>
          <a:xfrm>
            <a:off x="11353800" y="0"/>
            <a:ext cx="838200" cy="1063625"/>
          </a:xfrm>
          <a:prstGeom prst="rect">
            <a:avLst/>
          </a:prstGeom>
          <a:solidFill>
            <a:srgbClr val="DA262F"/>
          </a:solidFill>
          <a:effectLst>
            <a:outerShdw blurRad="50800" dist="38100" dir="5400000" algn="t" rotWithShape="0">
              <a:prstClr val="black">
                <a:alpha val="40000"/>
              </a:prstClr>
            </a:outerShdw>
          </a:effectLst>
        </p:spPr>
        <p:txBody>
          <a:bodyPr anchor="b"/>
          <a:lstStyle>
            <a:defPPr>
              <a:defRPr lang="en-US"/>
            </a:defPPr>
            <a:lvl1pPr marL="0" algn="ctr" defTabSz="914400" rtl="0" eaLnBrk="1" latinLnBrk="0" hangingPunct="1">
              <a:defRPr sz="2800" b="0" i="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fld id="{29F03831-D5A4-4421-8485-E696BFD78267}" type="slidenum">
              <a:rPr lang="en-US" smtClean="0"/>
              <a:pPr fontAlgn="auto">
                <a:spcBef>
                  <a:spcPts val="0"/>
                </a:spcBef>
                <a:spcAft>
                  <a:spcPts val="0"/>
                </a:spcAft>
                <a:defRPr/>
              </a:pPr>
              <a:t>12</a:t>
            </a:fld>
            <a:endParaRPr lang="en-US"/>
          </a:p>
        </p:txBody>
      </p:sp>
      <p:sp>
        <p:nvSpPr>
          <p:cNvPr id="7" name="Rectangle 2"/>
          <p:cNvSpPr>
            <a:spLocks noGrp="1" noChangeArrowheads="1"/>
          </p:cNvSpPr>
          <p:nvPr>
            <p:ph type="title"/>
          </p:nvPr>
        </p:nvSpPr>
        <p:spPr>
          <a:xfrm>
            <a:off x="646112" y="452718"/>
            <a:ext cx="9404723" cy="1400530"/>
          </a:xfrm>
        </p:spPr>
        <p:txBody>
          <a:bodyPr/>
          <a:lstStyle/>
          <a:p>
            <a:r>
              <a:rPr lang="en-US" sz="3200" dirty="0"/>
              <a:t>Learn Māori App </a:t>
            </a:r>
            <a:br>
              <a:rPr lang="en-US" sz="3200" dirty="0"/>
            </a:br>
            <a:r>
              <a:rPr lang="en-US" sz="3200" dirty="0">
                <a:solidFill>
                  <a:schemeClr val="accent1"/>
                </a:solidFill>
              </a:rPr>
              <a:t>ArrayAdaptor</a:t>
            </a:r>
          </a:p>
        </p:txBody>
      </p:sp>
      <p:sp>
        <p:nvSpPr>
          <p:cNvPr id="9" name="Rectangle 3"/>
          <p:cNvSpPr>
            <a:spLocks noGrp="1" noChangeArrowheads="1"/>
          </p:cNvSpPr>
          <p:nvPr>
            <p:ph idx="1"/>
          </p:nvPr>
        </p:nvSpPr>
        <p:spPr>
          <a:xfrm>
            <a:off x="1271450" y="1985554"/>
            <a:ext cx="9601337" cy="4140610"/>
          </a:xfrm>
        </p:spPr>
        <p:txBody>
          <a:bodyPr>
            <a:noAutofit/>
          </a:bodyPr>
          <a:lstStyle/>
          <a:p>
            <a:pPr algn="just">
              <a:buFont typeface="Wingdings" panose="05000000000000000000" pitchFamily="2" charset="2"/>
              <a:buChar char="§"/>
            </a:pPr>
            <a:r>
              <a:rPr lang="en-US" sz="2400" dirty="0">
                <a:solidFill>
                  <a:schemeClr val="accent1"/>
                </a:solidFill>
              </a:rPr>
              <a:t>ArrayAdaptor </a:t>
            </a:r>
            <a:r>
              <a:rPr lang="en-US" sz="2400" dirty="0"/>
              <a:t>is used to provide the content of a </a:t>
            </a:r>
            <a:r>
              <a:rPr lang="en-US" sz="2400" dirty="0" err="1"/>
              <a:t>ListView</a:t>
            </a:r>
            <a:r>
              <a:rPr lang="en-US" sz="2400" dirty="0"/>
              <a:t>.</a:t>
            </a:r>
          </a:p>
          <a:p>
            <a:pPr algn="just">
              <a:buFont typeface="Wingdings" panose="05000000000000000000" pitchFamily="2" charset="2"/>
              <a:buChar char="§"/>
            </a:pPr>
            <a:r>
              <a:rPr lang="en-US" sz="2400" dirty="0">
                <a:latin typeface="+mn-lt"/>
              </a:rPr>
              <a:t>Update </a:t>
            </a:r>
            <a:r>
              <a:rPr lang="en-US" sz="2400" i="1" dirty="0" err="1">
                <a:latin typeface="+mn-lt"/>
              </a:rPr>
              <a:t>onCreate</a:t>
            </a:r>
            <a:r>
              <a:rPr lang="en-US" sz="2400" i="1" dirty="0">
                <a:latin typeface="+mn-lt"/>
              </a:rPr>
              <a:t>()</a:t>
            </a:r>
            <a:r>
              <a:rPr lang="en-US" sz="2400" dirty="0">
                <a:latin typeface="+mn-lt"/>
              </a:rPr>
              <a:t> in </a:t>
            </a:r>
            <a:r>
              <a:rPr lang="en-US" sz="2400" i="1" dirty="0" err="1">
                <a:latin typeface="+mn-lt"/>
              </a:rPr>
              <a:t>NumbersActivity</a:t>
            </a:r>
            <a:r>
              <a:rPr lang="en-US" sz="2400" dirty="0">
                <a:latin typeface="+mn-lt"/>
              </a:rPr>
              <a:t> as:</a:t>
            </a:r>
            <a:endParaRPr lang="en-AU" sz="2400" dirty="0">
              <a:latin typeface="+mn-lt"/>
            </a:endParaRPr>
          </a:p>
        </p:txBody>
      </p:sp>
      <p:sp>
        <p:nvSpPr>
          <p:cNvPr id="3" name="Rectangle 2"/>
          <p:cNvSpPr/>
          <p:nvPr/>
        </p:nvSpPr>
        <p:spPr>
          <a:xfrm>
            <a:off x="457200" y="2887682"/>
            <a:ext cx="8164885" cy="3970318"/>
          </a:xfrm>
          <a:prstGeom prst="rect">
            <a:avLst/>
          </a:prstGeom>
        </p:spPr>
        <p:txBody>
          <a:bodyPr wrap="square">
            <a:spAutoFit/>
          </a:bodyPr>
          <a:lstStyle/>
          <a:p>
            <a:r>
              <a:rPr lang="en-US" dirty="0">
                <a:solidFill>
                  <a:srgbClr val="808000"/>
                </a:solidFill>
              </a:rPr>
              <a:t>@Override</a:t>
            </a:r>
            <a:br>
              <a:rPr lang="en-US" dirty="0">
                <a:solidFill>
                  <a:srgbClr val="808000"/>
                </a:solidFill>
              </a:rPr>
            </a:br>
            <a:r>
              <a:rPr lang="en-US" b="1" dirty="0">
                <a:solidFill>
                  <a:srgbClr val="000080"/>
                </a:solidFill>
              </a:rPr>
              <a:t>protected void </a:t>
            </a:r>
            <a:r>
              <a:rPr lang="en-US" dirty="0" err="1"/>
              <a:t>onCreate</a:t>
            </a:r>
            <a:r>
              <a:rPr lang="en-US" dirty="0"/>
              <a:t>(Bundle </a:t>
            </a:r>
            <a:r>
              <a:rPr lang="en-US" dirty="0" err="1"/>
              <a:t>savedInstanceState</a:t>
            </a:r>
            <a:r>
              <a:rPr lang="en-US" dirty="0"/>
              <a:t>) {</a:t>
            </a:r>
            <a:br>
              <a:rPr lang="en-US" dirty="0"/>
            </a:br>
            <a:r>
              <a:rPr lang="en-US" dirty="0"/>
              <a:t>    </a:t>
            </a:r>
            <a:r>
              <a:rPr lang="en-US" b="1" dirty="0" err="1">
                <a:solidFill>
                  <a:srgbClr val="000080"/>
                </a:solidFill>
              </a:rPr>
              <a:t>super</a:t>
            </a:r>
            <a:r>
              <a:rPr lang="en-US" dirty="0" err="1"/>
              <a:t>.onCreate</a:t>
            </a:r>
            <a:r>
              <a:rPr lang="en-US" dirty="0"/>
              <a:t>(</a:t>
            </a:r>
            <a:r>
              <a:rPr lang="en-US" dirty="0" err="1"/>
              <a:t>savedInstanceState</a:t>
            </a:r>
            <a:r>
              <a:rPr lang="en-US" dirty="0"/>
              <a:t>);</a:t>
            </a:r>
            <a:br>
              <a:rPr lang="en-US" dirty="0"/>
            </a:br>
            <a:r>
              <a:rPr lang="en-US" dirty="0"/>
              <a:t>    </a:t>
            </a:r>
            <a:r>
              <a:rPr lang="en-US" dirty="0" err="1"/>
              <a:t>setContentView</a:t>
            </a:r>
            <a:r>
              <a:rPr lang="en-US" dirty="0"/>
              <a:t>(</a:t>
            </a:r>
            <a:r>
              <a:rPr lang="en-US" dirty="0" err="1"/>
              <a:t>R.layout.</a:t>
            </a:r>
            <a:r>
              <a:rPr lang="en-US" b="1" i="1" dirty="0" err="1">
                <a:solidFill>
                  <a:srgbClr val="660E7A"/>
                </a:solidFill>
              </a:rPr>
              <a:t>activity_numbers</a:t>
            </a:r>
            <a:r>
              <a:rPr lang="en-US" dirty="0"/>
              <a:t>);</a:t>
            </a:r>
            <a:br>
              <a:rPr lang="en-US" dirty="0"/>
            </a:br>
            <a:r>
              <a:rPr lang="en-US" dirty="0"/>
              <a:t>    </a:t>
            </a:r>
            <a:br>
              <a:rPr lang="en-US" dirty="0"/>
            </a:br>
            <a:r>
              <a:rPr lang="en-US" dirty="0"/>
              <a:t>    Map&lt;Integer, String&gt;  </a:t>
            </a:r>
            <a:r>
              <a:rPr lang="en-US" dirty="0" err="1"/>
              <a:t>wordsDict</a:t>
            </a:r>
            <a:r>
              <a:rPr lang="en-US" dirty="0"/>
              <a:t> = </a:t>
            </a:r>
            <a:r>
              <a:rPr lang="en-US" dirty="0" err="1"/>
              <a:t>GetMaoriDigits</a:t>
            </a:r>
            <a:r>
              <a:rPr lang="en-US" dirty="0"/>
              <a:t>();</a:t>
            </a:r>
            <a:br>
              <a:rPr lang="en-US" dirty="0"/>
            </a:br>
            <a:r>
              <a:rPr lang="en-US" dirty="0"/>
              <a:t>    List&lt;String&gt; words = </a:t>
            </a:r>
            <a:r>
              <a:rPr lang="en-US" b="1" dirty="0">
                <a:solidFill>
                  <a:srgbClr val="000080"/>
                </a:solidFill>
              </a:rPr>
              <a:t>new </a:t>
            </a:r>
            <a:r>
              <a:rPr lang="en-US" dirty="0" err="1"/>
              <a:t>ArrayList</a:t>
            </a:r>
            <a:r>
              <a:rPr lang="en-US" dirty="0"/>
              <a:t>&lt;String&gt;( </a:t>
            </a:r>
            <a:r>
              <a:rPr lang="en-US" dirty="0" err="1"/>
              <a:t>wordsDict.values</a:t>
            </a:r>
            <a:r>
              <a:rPr lang="en-US" dirty="0"/>
              <a:t>());</a:t>
            </a:r>
            <a:br>
              <a:rPr lang="en-US" dirty="0"/>
            </a:br>
            <a:r>
              <a:rPr lang="en-US" dirty="0"/>
              <a:t>    </a:t>
            </a:r>
            <a:r>
              <a:rPr lang="en-US" dirty="0" err="1"/>
              <a:t>ArrayAdapter</a:t>
            </a:r>
            <a:r>
              <a:rPr lang="en-US" dirty="0"/>
              <a:t>&lt;String&gt; </a:t>
            </a:r>
            <a:r>
              <a:rPr lang="en-US" dirty="0" err="1"/>
              <a:t>itemsAdapter</a:t>
            </a:r>
            <a:r>
              <a:rPr lang="en-US" dirty="0"/>
              <a:t> = </a:t>
            </a:r>
            <a:r>
              <a:rPr lang="en-US" b="1" dirty="0">
                <a:solidFill>
                  <a:srgbClr val="000080"/>
                </a:solidFill>
              </a:rPr>
              <a:t>new </a:t>
            </a:r>
            <a:r>
              <a:rPr lang="en-US" dirty="0" err="1"/>
              <a:t>ArrayAdapter</a:t>
            </a:r>
            <a:r>
              <a:rPr lang="en-US" dirty="0"/>
              <a:t>&lt;String&gt;(</a:t>
            </a:r>
            <a:r>
              <a:rPr lang="en-US" b="1" dirty="0">
                <a:solidFill>
                  <a:srgbClr val="000080"/>
                </a:solidFill>
              </a:rPr>
              <a:t>this</a:t>
            </a:r>
            <a:r>
              <a:rPr lang="en-US" dirty="0"/>
              <a:t>, </a:t>
            </a:r>
            <a:br>
              <a:rPr lang="en-US" dirty="0"/>
            </a:br>
            <a:r>
              <a:rPr lang="en-US" dirty="0"/>
              <a:t>            android.R.layout.</a:t>
            </a:r>
            <a:r>
              <a:rPr lang="en-US" b="1" i="1" dirty="0">
                <a:solidFill>
                  <a:srgbClr val="660E7A"/>
                </a:solidFill>
              </a:rPr>
              <a:t>simple_list_item_1</a:t>
            </a:r>
            <a:r>
              <a:rPr lang="en-US" dirty="0"/>
              <a:t>, </a:t>
            </a:r>
            <a:br>
              <a:rPr lang="en-US" dirty="0"/>
            </a:br>
            <a:r>
              <a:rPr lang="en-US" dirty="0"/>
              <a:t>            words);</a:t>
            </a:r>
            <a:br>
              <a:rPr lang="en-US" dirty="0"/>
            </a:br>
            <a:br>
              <a:rPr lang="en-US" dirty="0"/>
            </a:br>
            <a:r>
              <a:rPr lang="en-US" dirty="0"/>
              <a:t>    </a:t>
            </a:r>
            <a:r>
              <a:rPr lang="en-US" dirty="0" err="1"/>
              <a:t>ListView</a:t>
            </a:r>
            <a:r>
              <a:rPr lang="en-US" dirty="0"/>
              <a:t> </a:t>
            </a:r>
            <a:r>
              <a:rPr lang="en-US" dirty="0" err="1"/>
              <a:t>listView</a:t>
            </a:r>
            <a:r>
              <a:rPr lang="en-US" dirty="0"/>
              <a:t> = (</a:t>
            </a:r>
            <a:r>
              <a:rPr lang="en-US" dirty="0" err="1"/>
              <a:t>ListView</a:t>
            </a:r>
            <a:r>
              <a:rPr lang="en-US" dirty="0"/>
              <a:t>) </a:t>
            </a:r>
            <a:r>
              <a:rPr lang="en-US" dirty="0" err="1"/>
              <a:t>findViewById</a:t>
            </a:r>
            <a:r>
              <a:rPr lang="en-US" dirty="0"/>
              <a:t>(</a:t>
            </a:r>
            <a:r>
              <a:rPr lang="en-US" dirty="0" err="1"/>
              <a:t>R.id.</a:t>
            </a:r>
            <a:r>
              <a:rPr lang="en-US" b="1" i="1" dirty="0" err="1">
                <a:solidFill>
                  <a:srgbClr val="660E7A"/>
                </a:solidFill>
              </a:rPr>
              <a:t>list</a:t>
            </a:r>
            <a:r>
              <a:rPr lang="en-US" dirty="0"/>
              <a:t>);</a:t>
            </a:r>
            <a:br>
              <a:rPr lang="en-US" dirty="0"/>
            </a:br>
            <a:r>
              <a:rPr lang="en-US" dirty="0"/>
              <a:t>    </a:t>
            </a:r>
            <a:r>
              <a:rPr lang="en-US" dirty="0" err="1"/>
              <a:t>listView.setAdapter</a:t>
            </a:r>
            <a:r>
              <a:rPr lang="en-US" dirty="0"/>
              <a:t>(</a:t>
            </a:r>
            <a:r>
              <a:rPr lang="en-US" dirty="0" err="1"/>
              <a:t>itemsAdapter</a:t>
            </a:r>
            <a:r>
              <a:rPr lang="en-US" dirty="0"/>
              <a:t>);</a:t>
            </a:r>
            <a:br>
              <a:rPr lang="en-US" dirty="0"/>
            </a:br>
            <a:r>
              <a:rPr lang="en-US" dirty="0"/>
              <a:t>}</a:t>
            </a:r>
          </a:p>
        </p:txBody>
      </p:sp>
      <p:sp>
        <p:nvSpPr>
          <p:cNvPr id="10" name="Line Callout 1 (Border and Accent Bar) 9"/>
          <p:cNvSpPr/>
          <p:nvPr/>
        </p:nvSpPr>
        <p:spPr>
          <a:xfrm>
            <a:off x="9086849" y="3000375"/>
            <a:ext cx="2371725" cy="1157288"/>
          </a:xfrm>
          <a:prstGeom prst="accentBorderCallout1">
            <a:avLst>
              <a:gd name="adj1" fmla="val 18750"/>
              <a:gd name="adj2" fmla="val -8333"/>
              <a:gd name="adj3" fmla="val 109346"/>
              <a:gd name="adj4" fmla="val -4708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Getting the data and convert them to a list of strings</a:t>
            </a:r>
          </a:p>
        </p:txBody>
      </p:sp>
      <p:sp>
        <p:nvSpPr>
          <p:cNvPr id="11" name="Right Bracket 10"/>
          <p:cNvSpPr/>
          <p:nvPr/>
        </p:nvSpPr>
        <p:spPr>
          <a:xfrm>
            <a:off x="7829550" y="4157663"/>
            <a:ext cx="128588" cy="700087"/>
          </a:xfrm>
          <a:prstGeom prst="righ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Line Callout 1 (Border and Accent Bar) 11"/>
          <p:cNvSpPr/>
          <p:nvPr/>
        </p:nvSpPr>
        <p:spPr>
          <a:xfrm>
            <a:off x="9090209" y="4404270"/>
            <a:ext cx="2371725" cy="1157288"/>
          </a:xfrm>
          <a:prstGeom prst="accentBorderCallout1">
            <a:avLst>
              <a:gd name="adj1" fmla="val 69367"/>
              <a:gd name="adj2" fmla="val -8935"/>
              <a:gd name="adj3" fmla="val 71075"/>
              <a:gd name="adj4" fmla="val -16094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Declaring the </a:t>
            </a:r>
            <a:r>
              <a:rPr lang="en-US" i="1" dirty="0"/>
              <a:t>ArrayAdaptor</a:t>
            </a:r>
            <a:r>
              <a:rPr lang="en-US" dirty="0"/>
              <a:t> and sending its data</a:t>
            </a:r>
          </a:p>
        </p:txBody>
      </p:sp>
      <p:sp>
        <p:nvSpPr>
          <p:cNvPr id="13" name="Rounded Rectangle 12"/>
          <p:cNvSpPr/>
          <p:nvPr/>
        </p:nvSpPr>
        <p:spPr>
          <a:xfrm>
            <a:off x="1271450" y="5400675"/>
            <a:ext cx="728800" cy="285750"/>
          </a:xfrm>
          <a:prstGeom prst="roundRect">
            <a:avLst/>
          </a:prstGeom>
          <a:solidFill>
            <a:srgbClr val="92D05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ight Bracket 13"/>
          <p:cNvSpPr/>
          <p:nvPr/>
        </p:nvSpPr>
        <p:spPr>
          <a:xfrm>
            <a:off x="6396038" y="5791994"/>
            <a:ext cx="128588" cy="700087"/>
          </a:xfrm>
          <a:prstGeom prst="righ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Line Callout 1 (Border and Accent Bar) 15"/>
          <p:cNvSpPr/>
          <p:nvPr/>
        </p:nvSpPr>
        <p:spPr>
          <a:xfrm>
            <a:off x="9086848" y="5670824"/>
            <a:ext cx="2371725" cy="1157288"/>
          </a:xfrm>
          <a:prstGeom prst="accentBorderCallout1">
            <a:avLst>
              <a:gd name="adj1" fmla="val 69367"/>
              <a:gd name="adj2" fmla="val -8935"/>
              <a:gd name="adj3" fmla="val 48853"/>
              <a:gd name="adj4" fmla="val -10612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Getting a reference to the </a:t>
            </a:r>
            <a:r>
              <a:rPr lang="en-US" i="1" dirty="0" err="1"/>
              <a:t>ListView</a:t>
            </a:r>
            <a:r>
              <a:rPr lang="en-US" dirty="0"/>
              <a:t> and setting its adaptor</a:t>
            </a:r>
          </a:p>
        </p:txBody>
      </p:sp>
    </p:spTree>
    <p:extLst>
      <p:ext uri="{BB962C8B-B14F-4D97-AF65-F5344CB8AC3E}">
        <p14:creationId xmlns:p14="http://schemas.microsoft.com/office/powerpoint/2010/main" val="1676540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Slide Number Placeholder 5"/>
          <p:cNvSpPr txBox="1">
            <a:spLocks/>
          </p:cNvSpPr>
          <p:nvPr/>
        </p:nvSpPr>
        <p:spPr>
          <a:xfrm>
            <a:off x="11353800" y="0"/>
            <a:ext cx="838200" cy="1063625"/>
          </a:xfrm>
          <a:prstGeom prst="rect">
            <a:avLst/>
          </a:prstGeom>
          <a:solidFill>
            <a:srgbClr val="DA262F"/>
          </a:solidFill>
          <a:effectLst>
            <a:outerShdw blurRad="50800" dist="38100" dir="5400000" algn="t" rotWithShape="0">
              <a:prstClr val="black">
                <a:alpha val="40000"/>
              </a:prstClr>
            </a:outerShdw>
          </a:effectLst>
        </p:spPr>
        <p:txBody>
          <a:bodyPr anchor="b"/>
          <a:lstStyle>
            <a:defPPr>
              <a:defRPr lang="en-US"/>
            </a:defPPr>
            <a:lvl1pPr marL="0" algn="ctr" defTabSz="914400" rtl="0" eaLnBrk="1" latinLnBrk="0" hangingPunct="1">
              <a:defRPr sz="2800" b="0" i="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fld id="{29F03831-D5A4-4421-8485-E696BFD78267}" type="slidenum">
              <a:rPr lang="en-US" smtClean="0"/>
              <a:pPr fontAlgn="auto">
                <a:spcBef>
                  <a:spcPts val="0"/>
                </a:spcBef>
                <a:spcAft>
                  <a:spcPts val="0"/>
                </a:spcAft>
                <a:defRPr/>
              </a:pPr>
              <a:t>13</a:t>
            </a:fld>
            <a:endParaRPr lang="en-US"/>
          </a:p>
        </p:txBody>
      </p:sp>
      <p:sp>
        <p:nvSpPr>
          <p:cNvPr id="7" name="Rectangle 2"/>
          <p:cNvSpPr>
            <a:spLocks noGrp="1" noChangeArrowheads="1"/>
          </p:cNvSpPr>
          <p:nvPr>
            <p:ph type="title"/>
          </p:nvPr>
        </p:nvSpPr>
        <p:spPr>
          <a:xfrm>
            <a:off x="646112" y="452718"/>
            <a:ext cx="9404723" cy="1400530"/>
          </a:xfrm>
        </p:spPr>
        <p:txBody>
          <a:bodyPr/>
          <a:lstStyle/>
          <a:p>
            <a:r>
              <a:rPr lang="en-US" sz="3200" dirty="0"/>
              <a:t>Learn Māori App </a:t>
            </a:r>
            <a:br>
              <a:rPr lang="en-US" sz="3200" dirty="0"/>
            </a:br>
            <a:r>
              <a:rPr lang="en-US" sz="3200" dirty="0">
                <a:solidFill>
                  <a:schemeClr val="accent1"/>
                </a:solidFill>
              </a:rPr>
              <a:t>ArrayAdaptor</a:t>
            </a:r>
          </a:p>
        </p:txBody>
      </p:sp>
      <p:sp>
        <p:nvSpPr>
          <p:cNvPr id="9" name="Rectangle 3"/>
          <p:cNvSpPr>
            <a:spLocks noGrp="1" noChangeArrowheads="1"/>
          </p:cNvSpPr>
          <p:nvPr>
            <p:ph idx="1"/>
          </p:nvPr>
        </p:nvSpPr>
        <p:spPr>
          <a:xfrm>
            <a:off x="1271450" y="1985554"/>
            <a:ext cx="9601337" cy="4140610"/>
          </a:xfrm>
        </p:spPr>
        <p:txBody>
          <a:bodyPr>
            <a:noAutofit/>
          </a:bodyPr>
          <a:lstStyle/>
          <a:p>
            <a:pPr algn="just">
              <a:buFont typeface="Wingdings" panose="05000000000000000000" pitchFamily="2" charset="2"/>
              <a:buChar char="§"/>
            </a:pPr>
            <a:r>
              <a:rPr lang="en-US" sz="2400" dirty="0"/>
              <a:t>Run the app and you should see:</a:t>
            </a:r>
          </a:p>
          <a:p>
            <a:pPr algn="just">
              <a:buFont typeface="Wingdings" panose="05000000000000000000" pitchFamily="2" charset="2"/>
              <a:buChar char="§"/>
            </a:pPr>
            <a:endParaRPr lang="en-US" sz="2400" dirty="0">
              <a:latin typeface="+mn-lt"/>
            </a:endParaRPr>
          </a:p>
          <a:p>
            <a:pPr algn="just">
              <a:buFont typeface="Wingdings" panose="05000000000000000000" pitchFamily="2" charset="2"/>
              <a:buChar char="§"/>
            </a:pPr>
            <a:r>
              <a:rPr lang="en-US" sz="2400" dirty="0">
                <a:latin typeface="+mn-lt"/>
                <a:hlinkClick r:id="rId3"/>
              </a:rPr>
              <a:t>More about ArrayAdaptor</a:t>
            </a:r>
            <a:endParaRPr lang="en-AU" sz="2400" dirty="0">
              <a:latin typeface="+mn-lt"/>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31322" y="814388"/>
            <a:ext cx="3399532" cy="6043612"/>
          </a:xfrm>
          <a:prstGeom prst="rect">
            <a:avLst/>
          </a:prstGeom>
        </p:spPr>
      </p:pic>
    </p:spTree>
    <p:extLst>
      <p:ext uri="{BB962C8B-B14F-4D97-AF65-F5344CB8AC3E}">
        <p14:creationId xmlns:p14="http://schemas.microsoft.com/office/powerpoint/2010/main" val="8449951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Slide Number Placeholder 5"/>
          <p:cNvSpPr txBox="1">
            <a:spLocks/>
          </p:cNvSpPr>
          <p:nvPr/>
        </p:nvSpPr>
        <p:spPr>
          <a:xfrm>
            <a:off x="11353800" y="0"/>
            <a:ext cx="838200" cy="1063625"/>
          </a:xfrm>
          <a:prstGeom prst="rect">
            <a:avLst/>
          </a:prstGeom>
          <a:solidFill>
            <a:srgbClr val="DA262F"/>
          </a:solidFill>
          <a:effectLst>
            <a:outerShdw blurRad="50800" dist="38100" dir="5400000" algn="t" rotWithShape="0">
              <a:prstClr val="black">
                <a:alpha val="40000"/>
              </a:prstClr>
            </a:outerShdw>
          </a:effectLst>
        </p:spPr>
        <p:txBody>
          <a:bodyPr anchor="b"/>
          <a:lstStyle>
            <a:defPPr>
              <a:defRPr lang="en-US"/>
            </a:defPPr>
            <a:lvl1pPr marL="0" algn="ctr" defTabSz="914400" rtl="0" eaLnBrk="1" latinLnBrk="0" hangingPunct="1">
              <a:defRPr sz="2800" b="0" i="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fld id="{29F03831-D5A4-4421-8485-E696BFD78267}" type="slidenum">
              <a:rPr lang="en-US" smtClean="0"/>
              <a:pPr fontAlgn="auto">
                <a:spcBef>
                  <a:spcPts val="0"/>
                </a:spcBef>
                <a:spcAft>
                  <a:spcPts val="0"/>
                </a:spcAft>
                <a:defRPr/>
              </a:pPr>
              <a:t>14</a:t>
            </a:fld>
            <a:endParaRPr lang="en-US"/>
          </a:p>
        </p:txBody>
      </p:sp>
      <p:sp>
        <p:nvSpPr>
          <p:cNvPr id="7" name="Rectangle 2"/>
          <p:cNvSpPr>
            <a:spLocks noGrp="1" noChangeArrowheads="1"/>
          </p:cNvSpPr>
          <p:nvPr>
            <p:ph type="title"/>
          </p:nvPr>
        </p:nvSpPr>
        <p:spPr>
          <a:xfrm>
            <a:off x="646112" y="452718"/>
            <a:ext cx="9404723" cy="1400530"/>
          </a:xfrm>
        </p:spPr>
        <p:txBody>
          <a:bodyPr/>
          <a:lstStyle/>
          <a:p>
            <a:r>
              <a:rPr lang="en-US" sz="3200" dirty="0"/>
              <a:t>Learn Māori App </a:t>
            </a:r>
            <a:br>
              <a:rPr lang="en-US" sz="3200" dirty="0"/>
            </a:br>
            <a:r>
              <a:rPr lang="en-US" sz="3200" dirty="0">
                <a:solidFill>
                  <a:schemeClr val="accent1"/>
                </a:solidFill>
                <a:hlinkClick r:id="rId3"/>
              </a:rPr>
              <a:t>ArrayAdaptor</a:t>
            </a:r>
            <a:endParaRPr lang="en-US" sz="3200" dirty="0">
              <a:solidFill>
                <a:schemeClr val="accent1"/>
              </a:solidFill>
            </a:endParaRPr>
          </a:p>
        </p:txBody>
      </p:sp>
      <mc:AlternateContent xmlns:mc="http://schemas.openxmlformats.org/markup-compatibility/2006" xmlns:we="http://schemas.microsoft.com/office/webextensions/webextension/2010/11" xmlns:pca="http://schemas.microsoft.com/office/powerpoint/2013/contentapp">
        <mc:Choice Requires="we pca">
          <p:graphicFrame>
            <p:nvGraphicFramePr>
              <p:cNvPr id="4" name="Add-in 3" title="Web Video Player"/>
              <p:cNvGraphicFramePr>
                <a:graphicFrameLocks noGrp="1"/>
              </p:cNvGraphicFramePr>
              <p:nvPr>
                <p:extLst>
                  <p:ext uri="{D42A27DB-BD31-4B8C-83A1-F6EECF244321}">
                    <p14:modId xmlns:p14="http://schemas.microsoft.com/office/powerpoint/2010/main" val="2059980167"/>
                  </p:ext>
                </p:extLst>
              </p:nvPr>
            </p:nvGraphicFramePr>
            <p:xfrm>
              <a:off x="1972655" y="1539080"/>
              <a:ext cx="8392505" cy="5318920"/>
            </p:xfrm>
            <a:graphic>
              <a:graphicData uri="http://schemas.microsoft.com/office/webextensions/webextension/2010/11">
                <we:webextensionref xmlns:we="http://schemas.microsoft.com/office/webextensions/webextension/2010/11" xmlns:r="http://schemas.openxmlformats.org/officeDocument/2006/relationships" r:id="rId4"/>
              </a:graphicData>
            </a:graphic>
          </p:graphicFrame>
        </mc:Choice>
        <mc:Fallback xmlns="">
          <p:pic>
            <p:nvPicPr>
              <p:cNvPr id="4" name="Add-in 3" title="Web Video Player"/>
              <p:cNvPicPr>
                <a:picLocks noGrp="1" noRot="1" noChangeAspect="1" noMove="1" noResize="1" noEditPoints="1" noAdjustHandles="1" noChangeArrowheads="1" noChangeShapeType="1"/>
              </p:cNvPicPr>
              <p:nvPr/>
            </p:nvPicPr>
            <p:blipFill>
              <a:blip r:embed="rId5"/>
              <a:stretch>
                <a:fillRect/>
              </a:stretch>
            </p:blipFill>
            <p:spPr>
              <a:xfrm>
                <a:off x="1972655" y="1539080"/>
                <a:ext cx="8392505" cy="5318920"/>
              </a:xfrm>
              <a:prstGeom prst="rect">
                <a:avLst/>
              </a:prstGeom>
            </p:spPr>
          </p:pic>
        </mc:Fallback>
      </mc:AlternateContent>
    </p:spTree>
    <p:extLst>
      <p:ext uri="{BB962C8B-B14F-4D97-AF65-F5344CB8AC3E}">
        <p14:creationId xmlns:p14="http://schemas.microsoft.com/office/powerpoint/2010/main" val="3277751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Slide Number Placeholder 5"/>
          <p:cNvSpPr txBox="1">
            <a:spLocks/>
          </p:cNvSpPr>
          <p:nvPr/>
        </p:nvSpPr>
        <p:spPr>
          <a:xfrm>
            <a:off x="11353800" y="0"/>
            <a:ext cx="838200" cy="1063625"/>
          </a:xfrm>
          <a:prstGeom prst="rect">
            <a:avLst/>
          </a:prstGeom>
          <a:solidFill>
            <a:srgbClr val="DA262F"/>
          </a:solidFill>
          <a:effectLst>
            <a:outerShdw blurRad="50800" dist="38100" dir="5400000" algn="t" rotWithShape="0">
              <a:prstClr val="black">
                <a:alpha val="40000"/>
              </a:prstClr>
            </a:outerShdw>
          </a:effectLst>
        </p:spPr>
        <p:txBody>
          <a:bodyPr anchor="b"/>
          <a:lstStyle>
            <a:defPPr>
              <a:defRPr lang="en-US"/>
            </a:defPPr>
            <a:lvl1pPr marL="0" algn="ctr" defTabSz="914400" rtl="0" eaLnBrk="1" latinLnBrk="0" hangingPunct="1">
              <a:defRPr sz="2800" b="0" i="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fld id="{29F03831-D5A4-4421-8485-E696BFD78267}" type="slidenum">
              <a:rPr lang="en-US" smtClean="0"/>
              <a:pPr fontAlgn="auto">
                <a:spcBef>
                  <a:spcPts val="0"/>
                </a:spcBef>
                <a:spcAft>
                  <a:spcPts val="0"/>
                </a:spcAft>
                <a:defRPr/>
              </a:pPr>
              <a:t>15</a:t>
            </a:fld>
            <a:endParaRPr lang="en-US"/>
          </a:p>
        </p:txBody>
      </p:sp>
      <p:sp>
        <p:nvSpPr>
          <p:cNvPr id="7" name="Rectangle 2"/>
          <p:cNvSpPr>
            <a:spLocks noGrp="1" noChangeArrowheads="1"/>
          </p:cNvSpPr>
          <p:nvPr>
            <p:ph type="title"/>
          </p:nvPr>
        </p:nvSpPr>
        <p:spPr>
          <a:xfrm>
            <a:off x="646112" y="452718"/>
            <a:ext cx="9404723" cy="1400530"/>
          </a:xfrm>
        </p:spPr>
        <p:txBody>
          <a:bodyPr/>
          <a:lstStyle/>
          <a:p>
            <a:r>
              <a:rPr lang="en-US" sz="3200" dirty="0"/>
              <a:t>Learn Māori App </a:t>
            </a:r>
            <a:br>
              <a:rPr lang="en-US" sz="3200" dirty="0"/>
            </a:br>
            <a:r>
              <a:rPr lang="en-US" sz="3200" dirty="0">
                <a:solidFill>
                  <a:schemeClr val="accent1"/>
                </a:solidFill>
              </a:rPr>
              <a:t>List Item Layout</a:t>
            </a:r>
          </a:p>
        </p:txBody>
      </p:sp>
      <p:sp>
        <p:nvSpPr>
          <p:cNvPr id="9" name="Rectangle 3"/>
          <p:cNvSpPr>
            <a:spLocks noGrp="1" noChangeArrowheads="1"/>
          </p:cNvSpPr>
          <p:nvPr>
            <p:ph idx="1"/>
          </p:nvPr>
        </p:nvSpPr>
        <p:spPr>
          <a:xfrm>
            <a:off x="1271450" y="1985554"/>
            <a:ext cx="9601337" cy="4140610"/>
          </a:xfrm>
        </p:spPr>
        <p:txBody>
          <a:bodyPr>
            <a:noAutofit/>
          </a:bodyPr>
          <a:lstStyle/>
          <a:p>
            <a:pPr algn="just">
              <a:buFont typeface="Wingdings" panose="05000000000000000000" pitchFamily="2" charset="2"/>
              <a:buChar char="§"/>
            </a:pPr>
            <a:r>
              <a:rPr lang="en-US" sz="2400" dirty="0"/>
              <a:t>So far we used one of the default list item layout provided by Android:</a:t>
            </a:r>
          </a:p>
          <a:p>
            <a:pPr algn="just">
              <a:buFont typeface="Wingdings" panose="05000000000000000000" pitchFamily="2" charset="2"/>
              <a:buChar char="§"/>
            </a:pPr>
            <a:endParaRPr lang="en-US" sz="2400" dirty="0"/>
          </a:p>
          <a:p>
            <a:pPr algn="just">
              <a:buFont typeface="Wingdings" panose="05000000000000000000" pitchFamily="2" charset="2"/>
              <a:buChar char="§"/>
            </a:pPr>
            <a:endParaRPr lang="en-US" sz="2400" dirty="0"/>
          </a:p>
          <a:p>
            <a:pPr algn="just">
              <a:buFont typeface="Wingdings" panose="05000000000000000000" pitchFamily="2" charset="2"/>
              <a:buChar char="§"/>
            </a:pPr>
            <a:r>
              <a:rPr lang="en-US" sz="2400" dirty="0"/>
              <a:t>However, we need to use a custom layout for each single list item since the default list item layout only uses one view per each list item. The list item layout that we need should contain several views.</a:t>
            </a:r>
          </a:p>
          <a:p>
            <a:pPr algn="just">
              <a:buFont typeface="Wingdings" panose="05000000000000000000" pitchFamily="2" charset="2"/>
              <a:buChar char="§"/>
            </a:pPr>
            <a:endParaRPr lang="en-US" sz="2400" dirty="0"/>
          </a:p>
        </p:txBody>
      </p:sp>
      <p:sp>
        <p:nvSpPr>
          <p:cNvPr id="3" name="Rectangle 2"/>
          <p:cNvSpPr/>
          <p:nvPr/>
        </p:nvSpPr>
        <p:spPr>
          <a:xfrm>
            <a:off x="2088342" y="2855530"/>
            <a:ext cx="9226551" cy="1200329"/>
          </a:xfrm>
          <a:prstGeom prst="rect">
            <a:avLst/>
          </a:prstGeom>
        </p:spPr>
        <p:txBody>
          <a:bodyPr wrap="square">
            <a:spAutoFit/>
          </a:bodyPr>
          <a:lstStyle/>
          <a:p>
            <a:r>
              <a:rPr lang="en-US" dirty="0" err="1"/>
              <a:t>ArrayAdapter</a:t>
            </a:r>
            <a:r>
              <a:rPr lang="en-US" dirty="0"/>
              <a:t>&lt;String&gt; </a:t>
            </a:r>
            <a:r>
              <a:rPr lang="en-US" dirty="0" err="1"/>
              <a:t>itemsAdapter</a:t>
            </a:r>
            <a:r>
              <a:rPr lang="en-US" dirty="0"/>
              <a:t> = </a:t>
            </a:r>
            <a:r>
              <a:rPr lang="en-US" b="1" dirty="0">
                <a:solidFill>
                  <a:srgbClr val="000080"/>
                </a:solidFill>
              </a:rPr>
              <a:t>new </a:t>
            </a:r>
            <a:r>
              <a:rPr lang="en-US" dirty="0" err="1"/>
              <a:t>ArrayAdapter</a:t>
            </a:r>
            <a:r>
              <a:rPr lang="en-US" dirty="0"/>
              <a:t>&lt;String&gt;(</a:t>
            </a:r>
            <a:r>
              <a:rPr lang="en-US" b="1" dirty="0">
                <a:solidFill>
                  <a:srgbClr val="000080"/>
                </a:solidFill>
              </a:rPr>
              <a:t>this</a:t>
            </a:r>
            <a:r>
              <a:rPr lang="en-US" dirty="0"/>
              <a:t>, </a:t>
            </a:r>
            <a:br>
              <a:rPr lang="en-US" dirty="0"/>
            </a:br>
            <a:r>
              <a:rPr lang="en-US" dirty="0"/>
              <a:t>            android.R.layout.</a:t>
            </a:r>
            <a:r>
              <a:rPr lang="en-US" b="1" i="1" dirty="0">
                <a:solidFill>
                  <a:srgbClr val="660E7A"/>
                </a:solidFill>
              </a:rPr>
              <a:t>simple_list_item_1</a:t>
            </a:r>
            <a:r>
              <a:rPr lang="en-US" dirty="0"/>
              <a:t>, </a:t>
            </a:r>
            <a:br>
              <a:rPr lang="en-US" dirty="0"/>
            </a:br>
            <a:r>
              <a:rPr lang="en-US" dirty="0"/>
              <a:t>            words);</a:t>
            </a:r>
            <a:br>
              <a:rPr lang="en-US" dirty="0"/>
            </a:br>
            <a:endParaRPr lang="en-US" dirty="0"/>
          </a:p>
        </p:txBody>
      </p:sp>
      <p:sp>
        <p:nvSpPr>
          <p:cNvPr id="8" name="Rounded Rectangle 7"/>
          <p:cNvSpPr/>
          <p:nvPr/>
        </p:nvSpPr>
        <p:spPr>
          <a:xfrm>
            <a:off x="2914511" y="3170728"/>
            <a:ext cx="3972063" cy="284966"/>
          </a:xfrm>
          <a:prstGeom prst="roundRect">
            <a:avLst/>
          </a:prstGeom>
          <a:solidFill>
            <a:srgbClr val="92D05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913296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Slide Number Placeholder 5"/>
          <p:cNvSpPr txBox="1">
            <a:spLocks/>
          </p:cNvSpPr>
          <p:nvPr/>
        </p:nvSpPr>
        <p:spPr>
          <a:xfrm>
            <a:off x="11353800" y="0"/>
            <a:ext cx="838200" cy="1063625"/>
          </a:xfrm>
          <a:prstGeom prst="rect">
            <a:avLst/>
          </a:prstGeom>
          <a:solidFill>
            <a:srgbClr val="DA262F"/>
          </a:solidFill>
          <a:effectLst>
            <a:outerShdw blurRad="50800" dist="38100" dir="5400000" algn="t" rotWithShape="0">
              <a:prstClr val="black">
                <a:alpha val="40000"/>
              </a:prstClr>
            </a:outerShdw>
          </a:effectLst>
        </p:spPr>
        <p:txBody>
          <a:bodyPr anchor="b"/>
          <a:lstStyle>
            <a:defPPr>
              <a:defRPr lang="en-US"/>
            </a:defPPr>
            <a:lvl1pPr marL="0" algn="ctr" defTabSz="914400" rtl="0" eaLnBrk="1" latinLnBrk="0" hangingPunct="1">
              <a:defRPr sz="2800" b="0" i="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fld id="{29F03831-D5A4-4421-8485-E696BFD78267}" type="slidenum">
              <a:rPr lang="en-US" smtClean="0"/>
              <a:pPr fontAlgn="auto">
                <a:spcBef>
                  <a:spcPts val="0"/>
                </a:spcBef>
                <a:spcAft>
                  <a:spcPts val="0"/>
                </a:spcAft>
                <a:defRPr/>
              </a:pPr>
              <a:t>16</a:t>
            </a:fld>
            <a:endParaRPr lang="en-US"/>
          </a:p>
        </p:txBody>
      </p:sp>
      <p:sp>
        <p:nvSpPr>
          <p:cNvPr id="7" name="Rectangle 2"/>
          <p:cNvSpPr>
            <a:spLocks noGrp="1" noChangeArrowheads="1"/>
          </p:cNvSpPr>
          <p:nvPr>
            <p:ph type="title"/>
          </p:nvPr>
        </p:nvSpPr>
        <p:spPr>
          <a:xfrm>
            <a:off x="646112" y="452718"/>
            <a:ext cx="9404723" cy="1400530"/>
          </a:xfrm>
        </p:spPr>
        <p:txBody>
          <a:bodyPr/>
          <a:lstStyle/>
          <a:p>
            <a:r>
              <a:rPr lang="en-US" sz="3200" dirty="0"/>
              <a:t>Learn Māori App </a:t>
            </a:r>
            <a:br>
              <a:rPr lang="en-US" sz="3200" dirty="0"/>
            </a:br>
            <a:r>
              <a:rPr lang="en-US" sz="3200" dirty="0">
                <a:solidFill>
                  <a:schemeClr val="accent1"/>
                </a:solidFill>
              </a:rPr>
              <a:t>List Item Layout</a:t>
            </a:r>
            <a:br>
              <a:rPr lang="en-US" sz="3200" dirty="0">
                <a:solidFill>
                  <a:schemeClr val="accent1"/>
                </a:solidFill>
              </a:rPr>
            </a:br>
            <a:r>
              <a:rPr lang="en-US" sz="3200" dirty="0">
                <a:solidFill>
                  <a:schemeClr val="accent4"/>
                </a:solidFill>
              </a:rPr>
              <a:t>Add a new layout</a:t>
            </a:r>
          </a:p>
        </p:txBody>
      </p:sp>
      <p:sp>
        <p:nvSpPr>
          <p:cNvPr id="9" name="Rectangle 3"/>
          <p:cNvSpPr>
            <a:spLocks noGrp="1" noChangeArrowheads="1"/>
          </p:cNvSpPr>
          <p:nvPr>
            <p:ph idx="1"/>
          </p:nvPr>
        </p:nvSpPr>
        <p:spPr>
          <a:xfrm>
            <a:off x="1271450" y="1985554"/>
            <a:ext cx="9601337" cy="4140610"/>
          </a:xfrm>
        </p:spPr>
        <p:txBody>
          <a:bodyPr>
            <a:noAutofit/>
          </a:bodyPr>
          <a:lstStyle/>
          <a:p>
            <a:pPr marL="0" indent="0" algn="just">
              <a:buNone/>
            </a:pPr>
            <a:r>
              <a:rPr lang="en-US" sz="2400" dirty="0"/>
              <a:t>1. First we need to add a new layout for a </a:t>
            </a:r>
            <a:r>
              <a:rPr lang="en-US" sz="2400" dirty="0" err="1"/>
              <a:t>ListView</a:t>
            </a:r>
            <a:r>
              <a:rPr lang="en-US" sz="2400" dirty="0"/>
              <a:t> item. Add a new layout and name it </a:t>
            </a:r>
            <a:r>
              <a:rPr lang="en-US" sz="2400" i="1" dirty="0" err="1"/>
              <a:t>lis_view_number_item</a:t>
            </a:r>
            <a:endParaRPr lang="en-US" sz="2400" i="1" dirty="0"/>
          </a:p>
          <a:p>
            <a:pPr algn="just">
              <a:buFont typeface="Wingdings" panose="05000000000000000000" pitchFamily="2" charset="2"/>
              <a:buChar char="§"/>
            </a:pPr>
            <a:endParaRPr lang="en-US" sz="2400" dirty="0"/>
          </a:p>
        </p:txBody>
      </p:sp>
      <p:pic>
        <p:nvPicPr>
          <p:cNvPr id="2" name="Picture 1"/>
          <p:cNvPicPr>
            <a:picLocks noChangeAspect="1"/>
          </p:cNvPicPr>
          <p:nvPr/>
        </p:nvPicPr>
        <p:blipFill>
          <a:blip r:embed="rId3"/>
          <a:stretch>
            <a:fillRect/>
          </a:stretch>
        </p:blipFill>
        <p:spPr>
          <a:xfrm>
            <a:off x="1887468" y="2844800"/>
            <a:ext cx="8712200" cy="4013200"/>
          </a:xfrm>
          <a:prstGeom prst="rect">
            <a:avLst/>
          </a:prstGeom>
        </p:spPr>
      </p:pic>
    </p:spTree>
    <p:extLst>
      <p:ext uri="{BB962C8B-B14F-4D97-AF65-F5344CB8AC3E}">
        <p14:creationId xmlns:p14="http://schemas.microsoft.com/office/powerpoint/2010/main" val="20676945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Slide Number Placeholder 5"/>
          <p:cNvSpPr txBox="1">
            <a:spLocks/>
          </p:cNvSpPr>
          <p:nvPr/>
        </p:nvSpPr>
        <p:spPr>
          <a:xfrm>
            <a:off x="11353800" y="0"/>
            <a:ext cx="838200" cy="1063625"/>
          </a:xfrm>
          <a:prstGeom prst="rect">
            <a:avLst/>
          </a:prstGeom>
          <a:solidFill>
            <a:srgbClr val="DA262F"/>
          </a:solidFill>
          <a:effectLst>
            <a:outerShdw blurRad="50800" dist="38100" dir="5400000" algn="t" rotWithShape="0">
              <a:prstClr val="black">
                <a:alpha val="40000"/>
              </a:prstClr>
            </a:outerShdw>
          </a:effectLst>
        </p:spPr>
        <p:txBody>
          <a:bodyPr anchor="b"/>
          <a:lstStyle>
            <a:defPPr>
              <a:defRPr lang="en-US"/>
            </a:defPPr>
            <a:lvl1pPr marL="0" algn="ctr" defTabSz="914400" rtl="0" eaLnBrk="1" latinLnBrk="0" hangingPunct="1">
              <a:defRPr sz="2800" b="0" i="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fld id="{29F03831-D5A4-4421-8485-E696BFD78267}" type="slidenum">
              <a:rPr lang="en-US" smtClean="0"/>
              <a:pPr fontAlgn="auto">
                <a:spcBef>
                  <a:spcPts val="0"/>
                </a:spcBef>
                <a:spcAft>
                  <a:spcPts val="0"/>
                </a:spcAft>
                <a:defRPr/>
              </a:pPr>
              <a:t>17</a:t>
            </a:fld>
            <a:endParaRPr lang="en-US"/>
          </a:p>
        </p:txBody>
      </p:sp>
      <p:sp>
        <p:nvSpPr>
          <p:cNvPr id="7" name="Rectangle 2"/>
          <p:cNvSpPr>
            <a:spLocks noGrp="1" noChangeArrowheads="1"/>
          </p:cNvSpPr>
          <p:nvPr>
            <p:ph type="title"/>
          </p:nvPr>
        </p:nvSpPr>
        <p:spPr>
          <a:xfrm>
            <a:off x="646112" y="452718"/>
            <a:ext cx="9404723" cy="1400530"/>
          </a:xfrm>
        </p:spPr>
        <p:txBody>
          <a:bodyPr/>
          <a:lstStyle/>
          <a:p>
            <a:r>
              <a:rPr lang="en-US" sz="3200" dirty="0"/>
              <a:t>Learn Māori App </a:t>
            </a:r>
            <a:br>
              <a:rPr lang="en-US" sz="3200" dirty="0"/>
            </a:br>
            <a:r>
              <a:rPr lang="en-US" sz="3200" dirty="0">
                <a:solidFill>
                  <a:schemeClr val="accent1"/>
                </a:solidFill>
              </a:rPr>
              <a:t>List </a:t>
            </a:r>
            <a:r>
              <a:rPr lang="en-US" sz="3200">
                <a:solidFill>
                  <a:schemeClr val="accent1"/>
                </a:solidFill>
              </a:rPr>
              <a:t>Item Layout</a:t>
            </a:r>
            <a:br>
              <a:rPr lang="en-US" sz="3200" dirty="0">
                <a:solidFill>
                  <a:schemeClr val="accent1"/>
                </a:solidFill>
              </a:rPr>
            </a:br>
            <a:r>
              <a:rPr lang="en-US" sz="3200" dirty="0">
                <a:solidFill>
                  <a:schemeClr val="accent4"/>
                </a:solidFill>
              </a:rPr>
              <a:t>Add a new layout</a:t>
            </a:r>
          </a:p>
        </p:txBody>
      </p:sp>
      <p:sp>
        <p:nvSpPr>
          <p:cNvPr id="9" name="Rectangle 3"/>
          <p:cNvSpPr>
            <a:spLocks noGrp="1" noChangeArrowheads="1"/>
          </p:cNvSpPr>
          <p:nvPr>
            <p:ph idx="1"/>
          </p:nvPr>
        </p:nvSpPr>
        <p:spPr>
          <a:xfrm>
            <a:off x="1271450" y="1985554"/>
            <a:ext cx="9601337" cy="4140610"/>
          </a:xfrm>
        </p:spPr>
        <p:txBody>
          <a:bodyPr>
            <a:noAutofit/>
          </a:bodyPr>
          <a:lstStyle/>
          <a:p>
            <a:pPr marL="0" indent="0" algn="just">
              <a:buNone/>
            </a:pPr>
            <a:r>
              <a:rPr lang="en-US" sz="2400" dirty="0"/>
              <a:t>2. Next, design </a:t>
            </a:r>
            <a:r>
              <a:rPr lang="en-US" sz="2400" i="1" dirty="0" err="1"/>
              <a:t>lis_view_number_item.xml</a:t>
            </a:r>
            <a:r>
              <a:rPr lang="en-US" sz="2400" i="1" dirty="0"/>
              <a:t> </a:t>
            </a:r>
            <a:r>
              <a:rPr lang="en-US" sz="2400" dirty="0"/>
              <a:t>as shown </a:t>
            </a:r>
            <a:r>
              <a:rPr lang="en-US" sz="2400" dirty="0">
                <a:hlinkClick r:id="rId3"/>
              </a:rPr>
              <a:t>here</a:t>
            </a:r>
            <a:r>
              <a:rPr lang="en-US" sz="2400" dirty="0"/>
              <a:t>:</a:t>
            </a:r>
          </a:p>
          <a:p>
            <a:pPr lvl="1" algn="just">
              <a:buFont typeface="Wingdings" panose="05000000000000000000" pitchFamily="2" charset="2"/>
              <a:buChar char="§"/>
            </a:pPr>
            <a:r>
              <a:rPr lang="en-US" sz="2400" dirty="0"/>
              <a:t>Ensure each view has an </a:t>
            </a:r>
            <a:r>
              <a:rPr lang="en-US" sz="2400" i="1" dirty="0">
                <a:solidFill>
                  <a:schemeClr val="accent3"/>
                </a:solidFill>
              </a:rPr>
              <a:t>id </a:t>
            </a:r>
            <a:r>
              <a:rPr lang="en-US" sz="2400" dirty="0"/>
              <a:t>so that we can refer to them in the Java code later.</a:t>
            </a: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69363" y="4055859"/>
            <a:ext cx="3467100" cy="1498600"/>
          </a:xfrm>
          <a:prstGeom prst="rect">
            <a:avLst/>
          </a:prstGeom>
        </p:spPr>
      </p:pic>
      <p:pic>
        <p:nvPicPr>
          <p:cNvPr id="8" name="Picture 7"/>
          <p:cNvPicPr>
            <a:picLocks noChangeAspect="1"/>
          </p:cNvPicPr>
          <p:nvPr/>
        </p:nvPicPr>
        <p:blipFill rotWithShape="1">
          <a:blip r:embed="rId5"/>
          <a:srcRect b="57083"/>
          <a:stretch/>
        </p:blipFill>
        <p:spPr>
          <a:xfrm>
            <a:off x="7015162" y="3500438"/>
            <a:ext cx="3857625" cy="2943225"/>
          </a:xfrm>
          <a:prstGeom prst="rect">
            <a:avLst/>
          </a:prstGeom>
        </p:spPr>
      </p:pic>
    </p:spTree>
    <p:extLst>
      <p:ext uri="{BB962C8B-B14F-4D97-AF65-F5344CB8AC3E}">
        <p14:creationId xmlns:p14="http://schemas.microsoft.com/office/powerpoint/2010/main" val="4568595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Slide Number Placeholder 5"/>
          <p:cNvSpPr txBox="1">
            <a:spLocks/>
          </p:cNvSpPr>
          <p:nvPr/>
        </p:nvSpPr>
        <p:spPr>
          <a:xfrm>
            <a:off x="11353800" y="0"/>
            <a:ext cx="838200" cy="1063625"/>
          </a:xfrm>
          <a:prstGeom prst="rect">
            <a:avLst/>
          </a:prstGeom>
          <a:solidFill>
            <a:srgbClr val="DA262F"/>
          </a:solidFill>
          <a:effectLst>
            <a:outerShdw blurRad="50800" dist="38100" dir="5400000" algn="t" rotWithShape="0">
              <a:prstClr val="black">
                <a:alpha val="40000"/>
              </a:prstClr>
            </a:outerShdw>
          </a:effectLst>
        </p:spPr>
        <p:txBody>
          <a:bodyPr anchor="b"/>
          <a:lstStyle>
            <a:defPPr>
              <a:defRPr lang="en-US"/>
            </a:defPPr>
            <a:lvl1pPr marL="0" algn="ctr" defTabSz="914400" rtl="0" eaLnBrk="1" latinLnBrk="0" hangingPunct="1">
              <a:defRPr sz="2800" b="0" i="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fld id="{29F03831-D5A4-4421-8485-E696BFD78267}" type="slidenum">
              <a:rPr lang="en-US" smtClean="0"/>
              <a:pPr fontAlgn="auto">
                <a:spcBef>
                  <a:spcPts val="0"/>
                </a:spcBef>
                <a:spcAft>
                  <a:spcPts val="0"/>
                </a:spcAft>
                <a:defRPr/>
              </a:pPr>
              <a:t>18</a:t>
            </a:fld>
            <a:endParaRPr lang="en-US"/>
          </a:p>
        </p:txBody>
      </p:sp>
      <p:sp>
        <p:nvSpPr>
          <p:cNvPr id="7" name="Rectangle 2"/>
          <p:cNvSpPr>
            <a:spLocks noGrp="1" noChangeArrowheads="1"/>
          </p:cNvSpPr>
          <p:nvPr>
            <p:ph type="title"/>
          </p:nvPr>
        </p:nvSpPr>
        <p:spPr>
          <a:xfrm>
            <a:off x="646112" y="452718"/>
            <a:ext cx="9404723" cy="1400530"/>
          </a:xfrm>
        </p:spPr>
        <p:txBody>
          <a:bodyPr/>
          <a:lstStyle/>
          <a:p>
            <a:r>
              <a:rPr lang="en-US" sz="3200" dirty="0"/>
              <a:t>Learn Māori App </a:t>
            </a:r>
            <a:br>
              <a:rPr lang="en-US" sz="3200" dirty="0"/>
            </a:br>
            <a:r>
              <a:rPr lang="en-US" sz="3200" dirty="0">
                <a:solidFill>
                  <a:schemeClr val="accent1"/>
                </a:solidFill>
              </a:rPr>
              <a:t>List Item Layout</a:t>
            </a:r>
            <a:br>
              <a:rPr lang="en-US" sz="3200" dirty="0">
                <a:solidFill>
                  <a:schemeClr val="accent1"/>
                </a:solidFill>
              </a:rPr>
            </a:br>
            <a:r>
              <a:rPr lang="en-US" sz="3200" dirty="0">
                <a:solidFill>
                  <a:schemeClr val="accent4"/>
                </a:solidFill>
              </a:rPr>
              <a:t>Add a new layout</a:t>
            </a:r>
          </a:p>
        </p:txBody>
      </p:sp>
      <p:sp>
        <p:nvSpPr>
          <p:cNvPr id="9" name="Rectangle 3"/>
          <p:cNvSpPr>
            <a:spLocks noGrp="1" noChangeArrowheads="1"/>
          </p:cNvSpPr>
          <p:nvPr>
            <p:ph idx="1"/>
          </p:nvPr>
        </p:nvSpPr>
        <p:spPr>
          <a:xfrm>
            <a:off x="1271450" y="1985554"/>
            <a:ext cx="9601337" cy="4140610"/>
          </a:xfrm>
        </p:spPr>
        <p:txBody>
          <a:bodyPr>
            <a:noAutofit/>
          </a:bodyPr>
          <a:lstStyle/>
          <a:p>
            <a:pPr marL="0" indent="0" algn="just">
              <a:buNone/>
            </a:pPr>
            <a:r>
              <a:rPr lang="en-US" sz="2400" dirty="0"/>
              <a:t>3. Update the </a:t>
            </a:r>
            <a:r>
              <a:rPr lang="en-US" sz="2400" i="1" dirty="0"/>
              <a:t>ArrayAdaptor</a:t>
            </a:r>
            <a:r>
              <a:rPr lang="en-US" sz="2400" dirty="0"/>
              <a:t> to use </a:t>
            </a:r>
            <a:r>
              <a:rPr lang="en-US" sz="2400" i="1" dirty="0" err="1"/>
              <a:t>lis_view_number_item.xml</a:t>
            </a:r>
            <a:r>
              <a:rPr lang="en-US" sz="2400" i="1" dirty="0"/>
              <a:t> </a:t>
            </a:r>
            <a:r>
              <a:rPr lang="en-US" sz="2400" dirty="0"/>
              <a:t>as </a:t>
            </a:r>
            <a:r>
              <a:rPr lang="en-US" sz="2400" i="1" dirty="0" err="1"/>
              <a:t>ListView</a:t>
            </a:r>
            <a:r>
              <a:rPr lang="en-US" sz="2400" dirty="0"/>
              <a:t> layout:</a:t>
            </a:r>
          </a:p>
          <a:p>
            <a:pPr marL="0" indent="0" algn="just">
              <a:buNone/>
            </a:pPr>
            <a:endParaRPr lang="en-US" sz="2400" dirty="0"/>
          </a:p>
          <a:p>
            <a:pPr marL="0" indent="0" algn="just">
              <a:buNone/>
            </a:pPr>
            <a:endParaRPr lang="en-US" sz="2400" dirty="0"/>
          </a:p>
          <a:p>
            <a:pPr marL="0" indent="0" algn="just">
              <a:buNone/>
            </a:pPr>
            <a:endParaRPr lang="en-US" sz="2400" dirty="0"/>
          </a:p>
          <a:p>
            <a:pPr marL="0" indent="0" algn="just">
              <a:buNone/>
            </a:pPr>
            <a:endParaRPr lang="en-US" sz="2400" dirty="0"/>
          </a:p>
        </p:txBody>
      </p:sp>
      <p:sp>
        <p:nvSpPr>
          <p:cNvPr id="2" name="Rectangle 1"/>
          <p:cNvSpPr/>
          <p:nvPr/>
        </p:nvSpPr>
        <p:spPr>
          <a:xfrm>
            <a:off x="1845399" y="3104674"/>
            <a:ext cx="8453438" cy="1200329"/>
          </a:xfrm>
          <a:prstGeom prst="rect">
            <a:avLst/>
          </a:prstGeom>
        </p:spPr>
        <p:txBody>
          <a:bodyPr wrap="square">
            <a:spAutoFit/>
          </a:bodyPr>
          <a:lstStyle/>
          <a:p>
            <a:r>
              <a:rPr lang="en-US" dirty="0" err="1"/>
              <a:t>ArrayAdapter</a:t>
            </a:r>
            <a:r>
              <a:rPr lang="en-US" dirty="0"/>
              <a:t>&lt;String&gt; </a:t>
            </a:r>
            <a:r>
              <a:rPr lang="en-US" dirty="0" err="1"/>
              <a:t>itemsAdapter</a:t>
            </a:r>
            <a:r>
              <a:rPr lang="en-US" dirty="0"/>
              <a:t> = </a:t>
            </a:r>
            <a:r>
              <a:rPr lang="en-US" b="1" dirty="0">
                <a:solidFill>
                  <a:srgbClr val="000080"/>
                </a:solidFill>
              </a:rPr>
              <a:t>new </a:t>
            </a:r>
            <a:r>
              <a:rPr lang="en-US" dirty="0" err="1"/>
              <a:t>ArrayAdapter</a:t>
            </a:r>
            <a:r>
              <a:rPr lang="en-US" dirty="0"/>
              <a:t>&lt;String&gt;(</a:t>
            </a:r>
            <a:r>
              <a:rPr lang="en-US" b="1" dirty="0">
                <a:solidFill>
                  <a:srgbClr val="000080"/>
                </a:solidFill>
              </a:rPr>
              <a:t>this</a:t>
            </a:r>
            <a:r>
              <a:rPr lang="en-US" dirty="0"/>
              <a:t>,</a:t>
            </a:r>
            <a:br>
              <a:rPr lang="en-US" dirty="0"/>
            </a:br>
            <a:r>
              <a:rPr lang="en-US" dirty="0"/>
              <a:t>        </a:t>
            </a:r>
            <a:r>
              <a:rPr lang="en-US" dirty="0" err="1"/>
              <a:t>R.layout.</a:t>
            </a:r>
            <a:r>
              <a:rPr lang="en-US" b="1" i="1" dirty="0" err="1">
                <a:solidFill>
                  <a:srgbClr val="660E7A"/>
                </a:solidFill>
              </a:rPr>
              <a:t>lis_view_number_item</a:t>
            </a:r>
            <a:r>
              <a:rPr lang="en-US" dirty="0"/>
              <a:t>,</a:t>
            </a:r>
            <a:br>
              <a:rPr lang="en-US" dirty="0"/>
            </a:br>
            <a:r>
              <a:rPr lang="en-US" dirty="0"/>
              <a:t>        words);</a:t>
            </a:r>
            <a:br>
              <a:rPr lang="en-US" dirty="0"/>
            </a:br>
            <a:endParaRPr lang="en-US" dirty="0"/>
          </a:p>
        </p:txBody>
      </p:sp>
      <p:sp>
        <p:nvSpPr>
          <p:cNvPr id="8" name="Rounded Rectangle 7"/>
          <p:cNvSpPr/>
          <p:nvPr/>
        </p:nvSpPr>
        <p:spPr>
          <a:xfrm>
            <a:off x="2328724" y="3419872"/>
            <a:ext cx="3972063" cy="284966"/>
          </a:xfrm>
          <a:prstGeom prst="roundRect">
            <a:avLst/>
          </a:prstGeom>
          <a:solidFill>
            <a:srgbClr val="92D05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133437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Slide Number Placeholder 5"/>
          <p:cNvSpPr txBox="1">
            <a:spLocks/>
          </p:cNvSpPr>
          <p:nvPr/>
        </p:nvSpPr>
        <p:spPr>
          <a:xfrm>
            <a:off x="11353800" y="0"/>
            <a:ext cx="838200" cy="1063625"/>
          </a:xfrm>
          <a:prstGeom prst="rect">
            <a:avLst/>
          </a:prstGeom>
          <a:solidFill>
            <a:srgbClr val="DA262F"/>
          </a:solidFill>
          <a:effectLst>
            <a:outerShdw blurRad="50800" dist="38100" dir="5400000" algn="t" rotWithShape="0">
              <a:prstClr val="black">
                <a:alpha val="40000"/>
              </a:prstClr>
            </a:outerShdw>
          </a:effectLst>
        </p:spPr>
        <p:txBody>
          <a:bodyPr anchor="b"/>
          <a:lstStyle>
            <a:defPPr>
              <a:defRPr lang="en-US"/>
            </a:defPPr>
            <a:lvl1pPr marL="0" algn="ctr" defTabSz="914400" rtl="0" eaLnBrk="1" latinLnBrk="0" hangingPunct="1">
              <a:defRPr sz="2800" b="0" i="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fld id="{29F03831-D5A4-4421-8485-E696BFD78267}" type="slidenum">
              <a:rPr lang="en-US" smtClean="0"/>
              <a:pPr fontAlgn="auto">
                <a:spcBef>
                  <a:spcPts val="0"/>
                </a:spcBef>
                <a:spcAft>
                  <a:spcPts val="0"/>
                </a:spcAft>
                <a:defRPr/>
              </a:pPr>
              <a:t>19</a:t>
            </a:fld>
            <a:endParaRPr lang="en-US"/>
          </a:p>
        </p:txBody>
      </p:sp>
      <p:sp>
        <p:nvSpPr>
          <p:cNvPr id="7" name="Rectangle 2"/>
          <p:cNvSpPr>
            <a:spLocks noGrp="1" noChangeArrowheads="1"/>
          </p:cNvSpPr>
          <p:nvPr>
            <p:ph type="title"/>
          </p:nvPr>
        </p:nvSpPr>
        <p:spPr>
          <a:xfrm>
            <a:off x="646112" y="452718"/>
            <a:ext cx="9404723" cy="1400530"/>
          </a:xfrm>
        </p:spPr>
        <p:txBody>
          <a:bodyPr/>
          <a:lstStyle/>
          <a:p>
            <a:r>
              <a:rPr lang="en-US" sz="3200" dirty="0"/>
              <a:t>Learn Māori App </a:t>
            </a:r>
            <a:br>
              <a:rPr lang="en-US" sz="3200" dirty="0"/>
            </a:br>
            <a:r>
              <a:rPr lang="en-US" sz="3200" dirty="0">
                <a:solidFill>
                  <a:schemeClr val="accent1"/>
                </a:solidFill>
              </a:rPr>
              <a:t>Passing Data to ArrayAdaptor</a:t>
            </a:r>
            <a:br>
              <a:rPr lang="en-US" sz="3200" dirty="0">
                <a:solidFill>
                  <a:schemeClr val="accent1"/>
                </a:solidFill>
              </a:rPr>
            </a:br>
            <a:endParaRPr lang="en-US" sz="3200" dirty="0">
              <a:solidFill>
                <a:schemeClr val="accent4"/>
              </a:solidFill>
            </a:endParaRPr>
          </a:p>
        </p:txBody>
      </p:sp>
      <p:sp>
        <p:nvSpPr>
          <p:cNvPr id="9" name="Rectangle 3"/>
          <p:cNvSpPr>
            <a:spLocks noGrp="1" noChangeArrowheads="1"/>
          </p:cNvSpPr>
          <p:nvPr>
            <p:ph idx="1"/>
          </p:nvPr>
        </p:nvSpPr>
        <p:spPr>
          <a:xfrm>
            <a:off x="1271450" y="1985554"/>
            <a:ext cx="9601337" cy="4140610"/>
          </a:xfrm>
        </p:spPr>
        <p:txBody>
          <a:bodyPr>
            <a:noAutofit/>
          </a:bodyPr>
          <a:lstStyle/>
          <a:p>
            <a:pPr algn="just"/>
            <a:endParaRPr lang="en-US" sz="2400" dirty="0"/>
          </a:p>
          <a:p>
            <a:pPr algn="just"/>
            <a:endParaRPr lang="en-US" sz="2400" dirty="0"/>
          </a:p>
          <a:p>
            <a:pPr algn="just"/>
            <a:r>
              <a:rPr lang="en-US" sz="2400" dirty="0"/>
              <a:t>Words no longer hold all the data for the new </a:t>
            </a:r>
            <a:r>
              <a:rPr lang="en-US" sz="2400" dirty="0" err="1"/>
              <a:t>ListView</a:t>
            </a:r>
            <a:r>
              <a:rPr lang="en-US" sz="2400" dirty="0"/>
              <a:t> layout.</a:t>
            </a:r>
          </a:p>
          <a:p>
            <a:pPr algn="just"/>
            <a:r>
              <a:rPr lang="en-US" sz="2400" dirty="0"/>
              <a:t>Instead, we need to send data for </a:t>
            </a:r>
            <a:r>
              <a:rPr lang="en-US" sz="2400" i="1" dirty="0" err="1"/>
              <a:t>image_view_icon</a:t>
            </a:r>
            <a:r>
              <a:rPr lang="en-US" sz="2400" i="1" dirty="0"/>
              <a:t>, </a:t>
            </a:r>
            <a:r>
              <a:rPr lang="en-US" sz="2400" i="1" dirty="0" err="1"/>
              <a:t>text_view_maori_word</a:t>
            </a:r>
            <a:r>
              <a:rPr lang="en-US" sz="2400" i="1" dirty="0"/>
              <a:t>, and </a:t>
            </a:r>
            <a:r>
              <a:rPr lang="en-US" sz="2400" i="1" dirty="0" err="1"/>
              <a:t>image_view_play</a:t>
            </a:r>
            <a:r>
              <a:rPr lang="en-US" sz="2400" i="1" dirty="0"/>
              <a:t> </a:t>
            </a:r>
            <a:r>
              <a:rPr lang="en-US" sz="2400" dirty="0"/>
              <a:t>to the</a:t>
            </a:r>
            <a:r>
              <a:rPr lang="en-US" sz="2400" i="1" dirty="0"/>
              <a:t> ArrayAdaptor. </a:t>
            </a:r>
          </a:p>
          <a:p>
            <a:pPr algn="just"/>
            <a:r>
              <a:rPr lang="en-US" sz="2400" dirty="0"/>
              <a:t>In order to do so, </a:t>
            </a:r>
            <a:r>
              <a:rPr lang="en-US" sz="2400" dirty="0">
                <a:solidFill>
                  <a:schemeClr val="accent4"/>
                </a:solidFill>
              </a:rPr>
              <a:t>we need to create a custom class </a:t>
            </a:r>
            <a:r>
              <a:rPr lang="en-US" sz="2400" dirty="0"/>
              <a:t>for </a:t>
            </a:r>
            <a:r>
              <a:rPr lang="en-US" sz="2400" i="1" dirty="0"/>
              <a:t>Numbers</a:t>
            </a:r>
            <a:r>
              <a:rPr lang="en-US" sz="2400" dirty="0"/>
              <a:t> to hold the above data for each list view item.</a:t>
            </a:r>
          </a:p>
          <a:p>
            <a:pPr algn="just"/>
            <a:r>
              <a:rPr lang="en-US" sz="2400" dirty="0"/>
              <a:t>Then, we can create </a:t>
            </a:r>
            <a:r>
              <a:rPr lang="en-US" sz="2400" dirty="0">
                <a:solidFill>
                  <a:schemeClr val="accent4"/>
                </a:solidFill>
              </a:rPr>
              <a:t>a collection of Numbers objects </a:t>
            </a:r>
            <a:r>
              <a:rPr lang="en-US" sz="2400" dirty="0"/>
              <a:t>and </a:t>
            </a:r>
            <a:r>
              <a:rPr lang="en-US" sz="2400" dirty="0">
                <a:solidFill>
                  <a:schemeClr val="accent4"/>
                </a:solidFill>
              </a:rPr>
              <a:t>pass them to the </a:t>
            </a:r>
            <a:r>
              <a:rPr lang="en-US" sz="2400" i="1" dirty="0">
                <a:solidFill>
                  <a:schemeClr val="accent4"/>
                </a:solidFill>
              </a:rPr>
              <a:t>Array Adaptor</a:t>
            </a:r>
            <a:r>
              <a:rPr lang="en-US" sz="2400" dirty="0">
                <a:solidFill>
                  <a:schemeClr val="accent4"/>
                </a:solidFill>
              </a:rPr>
              <a:t> as data</a:t>
            </a:r>
            <a:r>
              <a:rPr lang="en-US" sz="2400" dirty="0"/>
              <a:t>.</a:t>
            </a:r>
          </a:p>
        </p:txBody>
      </p:sp>
      <p:sp>
        <p:nvSpPr>
          <p:cNvPr id="8" name="Rectangle 7"/>
          <p:cNvSpPr/>
          <p:nvPr/>
        </p:nvSpPr>
        <p:spPr>
          <a:xfrm>
            <a:off x="1773962" y="2118837"/>
            <a:ext cx="8453438" cy="1200329"/>
          </a:xfrm>
          <a:prstGeom prst="rect">
            <a:avLst/>
          </a:prstGeom>
        </p:spPr>
        <p:txBody>
          <a:bodyPr wrap="square">
            <a:spAutoFit/>
          </a:bodyPr>
          <a:lstStyle/>
          <a:p>
            <a:r>
              <a:rPr lang="en-US" dirty="0" err="1"/>
              <a:t>ArrayAdapter</a:t>
            </a:r>
            <a:r>
              <a:rPr lang="en-US" dirty="0"/>
              <a:t>&lt;String&gt; </a:t>
            </a:r>
            <a:r>
              <a:rPr lang="en-US" dirty="0" err="1"/>
              <a:t>itemsAdapter</a:t>
            </a:r>
            <a:r>
              <a:rPr lang="en-US" dirty="0"/>
              <a:t> = </a:t>
            </a:r>
            <a:r>
              <a:rPr lang="en-US" b="1" dirty="0">
                <a:solidFill>
                  <a:srgbClr val="000080"/>
                </a:solidFill>
              </a:rPr>
              <a:t>new </a:t>
            </a:r>
            <a:r>
              <a:rPr lang="en-US" dirty="0" err="1"/>
              <a:t>ArrayAdapter</a:t>
            </a:r>
            <a:r>
              <a:rPr lang="en-US" dirty="0"/>
              <a:t>&lt;String&gt;(</a:t>
            </a:r>
            <a:r>
              <a:rPr lang="en-US" b="1" dirty="0">
                <a:solidFill>
                  <a:srgbClr val="000080"/>
                </a:solidFill>
              </a:rPr>
              <a:t>this</a:t>
            </a:r>
            <a:r>
              <a:rPr lang="en-US" dirty="0"/>
              <a:t>,</a:t>
            </a:r>
            <a:br>
              <a:rPr lang="en-US" dirty="0"/>
            </a:br>
            <a:r>
              <a:rPr lang="en-US" dirty="0"/>
              <a:t>        </a:t>
            </a:r>
            <a:r>
              <a:rPr lang="en-US" dirty="0" err="1"/>
              <a:t>R.layout.</a:t>
            </a:r>
            <a:r>
              <a:rPr lang="en-US" b="1" i="1" dirty="0" err="1">
                <a:solidFill>
                  <a:srgbClr val="660E7A"/>
                </a:solidFill>
              </a:rPr>
              <a:t>lis_view_number_item</a:t>
            </a:r>
            <a:r>
              <a:rPr lang="en-US" dirty="0"/>
              <a:t>,</a:t>
            </a:r>
            <a:br>
              <a:rPr lang="en-US" dirty="0"/>
            </a:br>
            <a:r>
              <a:rPr lang="en-US" dirty="0"/>
              <a:t>        words);</a:t>
            </a:r>
            <a:br>
              <a:rPr lang="en-US" dirty="0"/>
            </a:br>
            <a:endParaRPr lang="en-US" dirty="0"/>
          </a:p>
        </p:txBody>
      </p:sp>
      <p:sp>
        <p:nvSpPr>
          <p:cNvPr id="10" name="Rounded Rectangle 9"/>
          <p:cNvSpPr/>
          <p:nvPr/>
        </p:nvSpPr>
        <p:spPr>
          <a:xfrm>
            <a:off x="2328863" y="2705497"/>
            <a:ext cx="714376" cy="280591"/>
          </a:xfrm>
          <a:prstGeom prst="roundRect">
            <a:avLst/>
          </a:prstGeom>
          <a:solidFill>
            <a:schemeClr val="accent3">
              <a:alpha val="2980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057756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715500" y="4362450"/>
            <a:ext cx="2476500" cy="2495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Slide Number Placeholder 5"/>
          <p:cNvSpPr txBox="1">
            <a:spLocks/>
          </p:cNvSpPr>
          <p:nvPr/>
        </p:nvSpPr>
        <p:spPr>
          <a:xfrm>
            <a:off x="11353800" y="0"/>
            <a:ext cx="838200" cy="1063625"/>
          </a:xfrm>
          <a:prstGeom prst="rect">
            <a:avLst/>
          </a:prstGeom>
          <a:solidFill>
            <a:srgbClr val="DA262F"/>
          </a:solidFill>
          <a:effectLst>
            <a:outerShdw blurRad="50800" dist="38100" dir="5400000" algn="t" rotWithShape="0">
              <a:prstClr val="black">
                <a:alpha val="40000"/>
              </a:prstClr>
            </a:outerShdw>
          </a:effectLst>
        </p:spPr>
        <p:txBody>
          <a:bodyPr anchor="b"/>
          <a:lstStyle>
            <a:defPPr>
              <a:defRPr lang="en-US"/>
            </a:defPPr>
            <a:lvl1pPr marL="0" algn="ctr" defTabSz="914400" rtl="0" eaLnBrk="1" latinLnBrk="0" hangingPunct="1">
              <a:defRPr sz="2800" b="0" i="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fld id="{29F03831-D5A4-4421-8485-E696BFD78267}" type="slidenum">
              <a:rPr lang="en-US" smtClean="0"/>
              <a:pPr fontAlgn="auto">
                <a:spcBef>
                  <a:spcPts val="0"/>
                </a:spcBef>
                <a:spcAft>
                  <a:spcPts val="0"/>
                </a:spcAft>
                <a:defRPr/>
              </a:pPr>
              <a:t>2</a:t>
            </a:fld>
            <a:endParaRPr lang="en-US"/>
          </a:p>
        </p:txBody>
      </p:sp>
      <p:sp>
        <p:nvSpPr>
          <p:cNvPr id="7" name="Rectangle 2"/>
          <p:cNvSpPr>
            <a:spLocks noGrp="1" noChangeArrowheads="1"/>
          </p:cNvSpPr>
          <p:nvPr>
            <p:ph type="title"/>
          </p:nvPr>
        </p:nvSpPr>
        <p:spPr>
          <a:xfrm>
            <a:off x="646112" y="452718"/>
            <a:ext cx="9404723" cy="1400530"/>
          </a:xfrm>
        </p:spPr>
        <p:txBody>
          <a:bodyPr/>
          <a:lstStyle/>
          <a:p>
            <a:r>
              <a:rPr lang="en-US" sz="3200" dirty="0"/>
              <a:t>Learn Māori App</a:t>
            </a:r>
            <a:br>
              <a:rPr lang="en-US" sz="3200" dirty="0"/>
            </a:br>
            <a:r>
              <a:rPr lang="en-US" sz="3200" dirty="0" err="1">
                <a:solidFill>
                  <a:schemeClr val="accent1"/>
                </a:solidFill>
              </a:rPr>
              <a:t>NumbersActivity</a:t>
            </a:r>
            <a:br>
              <a:rPr lang="en-US" sz="3200" dirty="0"/>
            </a:br>
            <a:endParaRPr lang="en-US" sz="3200" dirty="0">
              <a:solidFill>
                <a:schemeClr val="accent1"/>
              </a:solidFill>
            </a:endParaRPr>
          </a:p>
        </p:txBody>
      </p:sp>
      <p:sp>
        <p:nvSpPr>
          <p:cNvPr id="9" name="Rectangle 3"/>
          <p:cNvSpPr>
            <a:spLocks noGrp="1" noChangeArrowheads="1"/>
          </p:cNvSpPr>
          <p:nvPr>
            <p:ph idx="1"/>
          </p:nvPr>
        </p:nvSpPr>
        <p:spPr>
          <a:xfrm>
            <a:off x="1271451" y="1985554"/>
            <a:ext cx="5915162" cy="4140610"/>
          </a:xfrm>
        </p:spPr>
        <p:txBody>
          <a:bodyPr>
            <a:noAutofit/>
          </a:bodyPr>
          <a:lstStyle/>
          <a:p>
            <a:pPr algn="just">
              <a:buFont typeface="Wingdings" panose="05000000000000000000" pitchFamily="2" charset="2"/>
              <a:buChar char="§"/>
            </a:pPr>
            <a:r>
              <a:rPr lang="en-NZ" sz="2400" dirty="0">
                <a:latin typeface="+mn-lt"/>
              </a:rPr>
              <a:t>This lesson continues to implement Learn Maori App.</a:t>
            </a:r>
          </a:p>
          <a:p>
            <a:pPr algn="just">
              <a:buFont typeface="Wingdings" panose="05000000000000000000" pitchFamily="2" charset="2"/>
              <a:buChar char="§"/>
            </a:pPr>
            <a:r>
              <a:rPr lang="en-NZ" sz="2400" dirty="0">
                <a:latin typeface="+mn-lt"/>
              </a:rPr>
              <a:t>The </a:t>
            </a:r>
            <a:r>
              <a:rPr lang="en-NZ" sz="2400" i="1" dirty="0" err="1">
                <a:latin typeface="+mn-lt"/>
              </a:rPr>
              <a:t>NumbersActivity</a:t>
            </a:r>
            <a:r>
              <a:rPr lang="en-NZ" sz="2400" dirty="0">
                <a:latin typeface="+mn-lt"/>
              </a:rPr>
              <a:t> should shows a list of digits (for example 1 to 9) with their </a:t>
            </a:r>
            <a:r>
              <a:rPr lang="en-US" sz="2400" dirty="0"/>
              <a:t>Māori translation, an image that shows the digit, and a play button implemented as an </a:t>
            </a:r>
            <a:r>
              <a:rPr lang="en-US" sz="2400" i="1" dirty="0" err="1"/>
              <a:t>ImageView</a:t>
            </a:r>
            <a:r>
              <a:rPr lang="en-US" sz="2400" dirty="0"/>
              <a:t>. </a:t>
            </a:r>
            <a:endParaRPr lang="en-NZ" sz="2400" dirty="0">
              <a:latin typeface="+mn-lt"/>
            </a:endParaRPr>
          </a:p>
        </p:txBody>
      </p:sp>
      <p:pic>
        <p:nvPicPr>
          <p:cNvPr id="8" name="Picture 7"/>
          <p:cNvPicPr>
            <a:picLocks noChangeAspect="1"/>
          </p:cNvPicPr>
          <p:nvPr/>
        </p:nvPicPr>
        <p:blipFill rotWithShape="1">
          <a:blip r:embed="rId4">
            <a:extLst>
              <a:ext uri="{28A0092B-C50C-407E-A947-70E740481C1C}">
                <a14:useLocalDpi xmlns:a14="http://schemas.microsoft.com/office/drawing/2010/main" val="0"/>
              </a:ext>
            </a:extLst>
          </a:blip>
          <a:srcRect l="17028" t="17083" r="18121" b="22917"/>
          <a:stretch/>
        </p:blipFill>
        <p:spPr>
          <a:xfrm>
            <a:off x="7493372" y="1615033"/>
            <a:ext cx="2557463" cy="4114800"/>
          </a:xfrm>
          <a:prstGeom prst="rect">
            <a:avLst/>
          </a:prstGeom>
        </p:spPr>
      </p:pic>
    </p:spTree>
    <p:extLst>
      <p:ext uri="{BB962C8B-B14F-4D97-AF65-F5344CB8AC3E}">
        <p14:creationId xmlns:p14="http://schemas.microsoft.com/office/powerpoint/2010/main" val="16218530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715500" y="4362450"/>
            <a:ext cx="2476500" cy="2495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Slide Number Placeholder 5"/>
          <p:cNvSpPr txBox="1">
            <a:spLocks/>
          </p:cNvSpPr>
          <p:nvPr/>
        </p:nvSpPr>
        <p:spPr>
          <a:xfrm>
            <a:off x="11353800" y="0"/>
            <a:ext cx="838200" cy="1063625"/>
          </a:xfrm>
          <a:prstGeom prst="rect">
            <a:avLst/>
          </a:prstGeom>
          <a:solidFill>
            <a:srgbClr val="DA262F"/>
          </a:solidFill>
          <a:effectLst>
            <a:outerShdw blurRad="50800" dist="38100" dir="5400000" algn="t" rotWithShape="0">
              <a:prstClr val="black">
                <a:alpha val="40000"/>
              </a:prstClr>
            </a:outerShdw>
          </a:effectLst>
        </p:spPr>
        <p:txBody>
          <a:bodyPr anchor="b"/>
          <a:lstStyle>
            <a:defPPr>
              <a:defRPr lang="en-US"/>
            </a:defPPr>
            <a:lvl1pPr marL="0" algn="ctr" defTabSz="914400" rtl="0" eaLnBrk="1" latinLnBrk="0" hangingPunct="1">
              <a:defRPr sz="2800" b="0" i="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fld id="{29F03831-D5A4-4421-8485-E696BFD78267}" type="slidenum">
              <a:rPr lang="en-US" smtClean="0"/>
              <a:pPr fontAlgn="auto">
                <a:spcBef>
                  <a:spcPts val="0"/>
                </a:spcBef>
                <a:spcAft>
                  <a:spcPts val="0"/>
                </a:spcAft>
                <a:defRPr/>
              </a:pPr>
              <a:t>20</a:t>
            </a:fld>
            <a:endParaRPr lang="en-US"/>
          </a:p>
        </p:txBody>
      </p:sp>
      <p:sp>
        <p:nvSpPr>
          <p:cNvPr id="7" name="Rectangle 2"/>
          <p:cNvSpPr>
            <a:spLocks noGrp="1" noChangeArrowheads="1"/>
          </p:cNvSpPr>
          <p:nvPr>
            <p:ph type="title"/>
          </p:nvPr>
        </p:nvSpPr>
        <p:spPr>
          <a:xfrm>
            <a:off x="646112" y="452718"/>
            <a:ext cx="9404723" cy="1400530"/>
          </a:xfrm>
        </p:spPr>
        <p:txBody>
          <a:bodyPr/>
          <a:lstStyle/>
          <a:p>
            <a:r>
              <a:rPr lang="en-US" sz="3200" dirty="0"/>
              <a:t>Learn Māori App </a:t>
            </a:r>
            <a:br>
              <a:rPr lang="en-US" sz="3200" dirty="0"/>
            </a:br>
            <a:r>
              <a:rPr lang="en-US" sz="3200" dirty="0">
                <a:solidFill>
                  <a:schemeClr val="accent1"/>
                </a:solidFill>
              </a:rPr>
              <a:t>Passing Data to ArrayAdaptor </a:t>
            </a:r>
            <a:br>
              <a:rPr lang="en-US" sz="3200" dirty="0"/>
            </a:br>
            <a:r>
              <a:rPr lang="en-US" sz="3200" dirty="0">
                <a:solidFill>
                  <a:schemeClr val="accent4"/>
                </a:solidFill>
              </a:rPr>
              <a:t>Number Class</a:t>
            </a:r>
            <a:br>
              <a:rPr lang="en-US" sz="3200" dirty="0"/>
            </a:br>
            <a:endParaRPr lang="en-US" sz="3200" dirty="0">
              <a:solidFill>
                <a:schemeClr val="accent1"/>
              </a:solidFill>
            </a:endParaRPr>
          </a:p>
        </p:txBody>
      </p:sp>
      <p:sp>
        <p:nvSpPr>
          <p:cNvPr id="9" name="Rectangle 3"/>
          <p:cNvSpPr>
            <a:spLocks noGrp="1" noChangeArrowheads="1"/>
          </p:cNvSpPr>
          <p:nvPr>
            <p:ph idx="1"/>
          </p:nvPr>
        </p:nvSpPr>
        <p:spPr>
          <a:xfrm>
            <a:off x="1271450" y="1985554"/>
            <a:ext cx="9601337" cy="4140610"/>
          </a:xfrm>
        </p:spPr>
        <p:txBody>
          <a:bodyPr>
            <a:noAutofit/>
          </a:bodyPr>
          <a:lstStyle/>
          <a:p>
            <a:pPr algn="just">
              <a:buFont typeface="Wingdings" panose="05000000000000000000" pitchFamily="2" charset="2"/>
              <a:buChar char="§"/>
            </a:pPr>
            <a:r>
              <a:rPr lang="en-AU" sz="2400" dirty="0">
                <a:latin typeface="+mn-lt"/>
              </a:rPr>
              <a:t>Download the class form </a:t>
            </a:r>
            <a:r>
              <a:rPr lang="en-AU" sz="2400" dirty="0">
                <a:latin typeface="+mn-lt"/>
                <a:hlinkClick r:id="rId4"/>
              </a:rPr>
              <a:t>here</a:t>
            </a:r>
            <a:r>
              <a:rPr lang="en-AU" sz="2400" dirty="0">
                <a:latin typeface="+mn-lt"/>
              </a:rPr>
              <a:t> and paste it in  </a:t>
            </a:r>
          </a:p>
          <a:p>
            <a:pPr marL="0" indent="0" algn="just">
              <a:buNone/>
            </a:pPr>
            <a:r>
              <a:rPr lang="en-AU" sz="2400" i="1" dirty="0" err="1">
                <a:latin typeface="+mn-lt"/>
              </a:rPr>
              <a:t>LearnMaori</a:t>
            </a:r>
            <a:r>
              <a:rPr lang="en-AU" sz="2400" i="1" dirty="0">
                <a:latin typeface="+mn-lt"/>
              </a:rPr>
              <a:t>/app/</a:t>
            </a:r>
            <a:r>
              <a:rPr lang="en-AU" sz="2400" i="1" dirty="0" err="1">
                <a:latin typeface="+mn-lt"/>
              </a:rPr>
              <a:t>src</a:t>
            </a:r>
            <a:r>
              <a:rPr lang="en-AU" sz="2400" i="1" dirty="0">
                <a:latin typeface="+mn-lt"/>
              </a:rPr>
              <a:t>/main/java/com/</a:t>
            </a:r>
            <a:r>
              <a:rPr lang="en-AU" sz="2400" i="1" dirty="0" err="1">
                <a:latin typeface="+mn-lt"/>
              </a:rPr>
              <a:t>rezanet</a:t>
            </a:r>
            <a:r>
              <a:rPr lang="en-AU" sz="2400" i="1" dirty="0">
                <a:latin typeface="+mn-lt"/>
              </a:rPr>
              <a:t>/</a:t>
            </a:r>
            <a:r>
              <a:rPr lang="en-AU" sz="2400" i="1" dirty="0" err="1">
                <a:latin typeface="+mn-lt"/>
              </a:rPr>
              <a:t>learnmaori</a:t>
            </a:r>
            <a:r>
              <a:rPr lang="en-AU" sz="2400" i="1" dirty="0">
                <a:latin typeface="+mn-lt"/>
              </a:rPr>
              <a:t>/</a:t>
            </a:r>
            <a:endParaRPr lang="en-NZ" sz="2400" dirty="0">
              <a:latin typeface="+mn-lt"/>
            </a:endParaRPr>
          </a:p>
        </p:txBody>
      </p:sp>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33600" y="3833192"/>
            <a:ext cx="10058400" cy="3024808"/>
          </a:xfrm>
          <a:prstGeom prst="rect">
            <a:avLst/>
          </a:prstGeom>
        </p:spPr>
      </p:pic>
    </p:spTree>
    <p:extLst>
      <p:ext uri="{BB962C8B-B14F-4D97-AF65-F5344CB8AC3E}">
        <p14:creationId xmlns:p14="http://schemas.microsoft.com/office/powerpoint/2010/main" val="4407297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715500" y="4362450"/>
            <a:ext cx="2476500" cy="2495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Slide Number Placeholder 5"/>
          <p:cNvSpPr txBox="1">
            <a:spLocks/>
          </p:cNvSpPr>
          <p:nvPr/>
        </p:nvSpPr>
        <p:spPr>
          <a:xfrm>
            <a:off x="11353800" y="0"/>
            <a:ext cx="838200" cy="1063625"/>
          </a:xfrm>
          <a:prstGeom prst="rect">
            <a:avLst/>
          </a:prstGeom>
          <a:solidFill>
            <a:srgbClr val="DA262F"/>
          </a:solidFill>
          <a:effectLst>
            <a:outerShdw blurRad="50800" dist="38100" dir="5400000" algn="t" rotWithShape="0">
              <a:prstClr val="black">
                <a:alpha val="40000"/>
              </a:prstClr>
            </a:outerShdw>
          </a:effectLst>
        </p:spPr>
        <p:txBody>
          <a:bodyPr anchor="b"/>
          <a:lstStyle>
            <a:defPPr>
              <a:defRPr lang="en-US"/>
            </a:defPPr>
            <a:lvl1pPr marL="0" algn="ctr" defTabSz="914400" rtl="0" eaLnBrk="1" latinLnBrk="0" hangingPunct="1">
              <a:defRPr sz="2800" b="0" i="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fld id="{29F03831-D5A4-4421-8485-E696BFD78267}" type="slidenum">
              <a:rPr lang="en-US" smtClean="0"/>
              <a:pPr fontAlgn="auto">
                <a:spcBef>
                  <a:spcPts val="0"/>
                </a:spcBef>
                <a:spcAft>
                  <a:spcPts val="0"/>
                </a:spcAft>
                <a:defRPr/>
              </a:pPr>
              <a:t>21</a:t>
            </a:fld>
            <a:endParaRPr lang="en-US"/>
          </a:p>
        </p:txBody>
      </p:sp>
      <p:sp>
        <p:nvSpPr>
          <p:cNvPr id="7" name="Rectangle 2"/>
          <p:cNvSpPr>
            <a:spLocks noGrp="1" noChangeArrowheads="1"/>
          </p:cNvSpPr>
          <p:nvPr>
            <p:ph type="title"/>
          </p:nvPr>
        </p:nvSpPr>
        <p:spPr>
          <a:xfrm>
            <a:off x="646112" y="452718"/>
            <a:ext cx="9404723" cy="1400530"/>
          </a:xfrm>
        </p:spPr>
        <p:txBody>
          <a:bodyPr/>
          <a:lstStyle/>
          <a:p>
            <a:r>
              <a:rPr lang="en-US" sz="3200" dirty="0"/>
              <a:t>Learn Māori App </a:t>
            </a:r>
            <a:br>
              <a:rPr lang="en-US" sz="3200" dirty="0"/>
            </a:br>
            <a:r>
              <a:rPr lang="en-US" sz="3200" dirty="0">
                <a:solidFill>
                  <a:schemeClr val="accent1"/>
                </a:solidFill>
              </a:rPr>
              <a:t>Passing Data to ArrayAdaptor </a:t>
            </a:r>
            <a:br>
              <a:rPr lang="en-US" sz="3200" dirty="0"/>
            </a:br>
            <a:r>
              <a:rPr lang="en-US" sz="3200" dirty="0">
                <a:solidFill>
                  <a:schemeClr val="accent4"/>
                </a:solidFill>
              </a:rPr>
              <a:t>Number Class</a:t>
            </a:r>
            <a:br>
              <a:rPr lang="en-US" sz="3200" dirty="0"/>
            </a:br>
            <a:endParaRPr lang="en-US" sz="3200" dirty="0">
              <a:solidFill>
                <a:schemeClr val="accent1"/>
              </a:solidFill>
            </a:endParaRPr>
          </a:p>
        </p:txBody>
      </p:sp>
      <p:sp>
        <p:nvSpPr>
          <p:cNvPr id="9" name="Rectangle 3"/>
          <p:cNvSpPr>
            <a:spLocks noGrp="1" noChangeArrowheads="1"/>
          </p:cNvSpPr>
          <p:nvPr>
            <p:ph idx="1"/>
          </p:nvPr>
        </p:nvSpPr>
        <p:spPr>
          <a:xfrm>
            <a:off x="1271450" y="1985554"/>
            <a:ext cx="9601337" cy="4140610"/>
          </a:xfrm>
        </p:spPr>
        <p:txBody>
          <a:bodyPr>
            <a:noAutofit/>
          </a:bodyPr>
          <a:lstStyle/>
          <a:p>
            <a:pPr algn="just">
              <a:buFont typeface="Wingdings" panose="05000000000000000000" pitchFamily="2" charset="2"/>
              <a:buChar char="§"/>
            </a:pPr>
            <a:r>
              <a:rPr lang="en-AU" sz="2400" dirty="0">
                <a:latin typeface="+mn-lt"/>
              </a:rPr>
              <a:t>Now we need to create an </a:t>
            </a:r>
            <a:r>
              <a:rPr lang="en-AU" sz="2400" i="1" dirty="0" err="1">
                <a:latin typeface="+mn-lt"/>
              </a:rPr>
              <a:t>ArrayList</a:t>
            </a:r>
            <a:r>
              <a:rPr lang="en-AU" sz="2400" dirty="0">
                <a:latin typeface="+mn-lt"/>
              </a:rPr>
              <a:t> </a:t>
            </a:r>
            <a:r>
              <a:rPr lang="en-AU" sz="2400">
                <a:latin typeface="+mn-lt"/>
              </a:rPr>
              <a:t>of Numbers </a:t>
            </a:r>
            <a:r>
              <a:rPr lang="en-AU" sz="2400" dirty="0">
                <a:latin typeface="+mn-lt"/>
              </a:rPr>
              <a:t>objects. </a:t>
            </a:r>
          </a:p>
          <a:p>
            <a:pPr algn="just">
              <a:buFont typeface="Wingdings" panose="05000000000000000000" pitchFamily="2" charset="2"/>
              <a:buChar char="§"/>
            </a:pPr>
            <a:r>
              <a:rPr lang="en-AU" sz="2400" dirty="0">
                <a:latin typeface="+mn-lt"/>
              </a:rPr>
              <a:t>Add this method to the </a:t>
            </a:r>
            <a:r>
              <a:rPr lang="en-AU" sz="2400" i="1" dirty="0" err="1">
                <a:latin typeface="+mn-lt"/>
              </a:rPr>
              <a:t>NumbersActivity</a:t>
            </a:r>
            <a:r>
              <a:rPr lang="en-AU" sz="2400" dirty="0">
                <a:latin typeface="+mn-lt"/>
              </a:rPr>
              <a:t> java:</a:t>
            </a:r>
            <a:endParaRPr lang="en-NZ" sz="2400" dirty="0">
              <a:latin typeface="+mn-lt"/>
            </a:endParaRPr>
          </a:p>
        </p:txBody>
      </p:sp>
      <p:sp>
        <p:nvSpPr>
          <p:cNvPr id="3" name="Rectangle 2"/>
          <p:cNvSpPr/>
          <p:nvPr/>
        </p:nvSpPr>
        <p:spPr>
          <a:xfrm>
            <a:off x="2173660" y="3072348"/>
            <a:ext cx="8305800" cy="3785652"/>
          </a:xfrm>
          <a:prstGeom prst="rect">
            <a:avLst/>
          </a:prstGeom>
        </p:spPr>
        <p:txBody>
          <a:bodyPr wrap="square">
            <a:spAutoFit/>
          </a:bodyPr>
          <a:lstStyle/>
          <a:p>
            <a:r>
              <a:rPr lang="en-US" sz="1600" dirty="0" err="1"/>
              <a:t>ArrayList</a:t>
            </a:r>
            <a:r>
              <a:rPr lang="en-US" sz="1600" dirty="0"/>
              <a:t>&lt;Number&gt; </a:t>
            </a:r>
            <a:r>
              <a:rPr lang="en-US" sz="1600" dirty="0" err="1"/>
              <a:t>GetNumbers</a:t>
            </a:r>
            <a:r>
              <a:rPr lang="en-US" sz="1600" dirty="0"/>
              <a:t>() {</a:t>
            </a:r>
            <a:br>
              <a:rPr lang="en-US" sz="1600" dirty="0"/>
            </a:br>
            <a:r>
              <a:rPr lang="en-US" sz="1600" dirty="0"/>
              <a:t>    </a:t>
            </a:r>
            <a:r>
              <a:rPr lang="en-US" sz="1600" dirty="0" err="1"/>
              <a:t>ArrayList</a:t>
            </a:r>
            <a:r>
              <a:rPr lang="en-US" sz="1600" dirty="0"/>
              <a:t>&lt;Number&gt; </a:t>
            </a:r>
            <a:r>
              <a:rPr lang="en-US" sz="1600" dirty="0" err="1"/>
              <a:t>numbersArrayList</a:t>
            </a:r>
            <a:r>
              <a:rPr lang="en-US" sz="1600" dirty="0"/>
              <a:t> = </a:t>
            </a:r>
            <a:r>
              <a:rPr lang="en-US" sz="1600" b="1" dirty="0">
                <a:solidFill>
                  <a:srgbClr val="000080"/>
                </a:solidFill>
              </a:rPr>
              <a:t>new </a:t>
            </a:r>
            <a:r>
              <a:rPr lang="en-US" sz="1600" dirty="0" err="1"/>
              <a:t>ArrayList</a:t>
            </a:r>
            <a:r>
              <a:rPr lang="en-US" sz="1600" dirty="0"/>
              <a:t>&lt;Number&gt;();</a:t>
            </a:r>
            <a:br>
              <a:rPr lang="en-US" sz="1600" dirty="0"/>
            </a:br>
            <a:r>
              <a:rPr lang="en-US" sz="1600" dirty="0"/>
              <a:t>    Map&lt;Integer, String&gt; words = </a:t>
            </a:r>
            <a:r>
              <a:rPr lang="en-US" sz="1600" dirty="0" err="1"/>
              <a:t>GetMaoriDigits</a:t>
            </a:r>
            <a:r>
              <a:rPr lang="en-US" sz="1600" dirty="0"/>
              <a:t>();</a:t>
            </a:r>
            <a:br>
              <a:rPr lang="en-US" sz="1600" dirty="0"/>
            </a:br>
            <a:r>
              <a:rPr lang="en-US" sz="1600" dirty="0"/>
              <a:t>    </a:t>
            </a:r>
            <a:r>
              <a:rPr lang="en-US" altLang="en-US" sz="1600" b="1" dirty="0">
                <a:solidFill>
                  <a:srgbClr val="000080"/>
                </a:solidFill>
                <a:latin typeface="Century Gothic" panose="020B0502020202020204" pitchFamily="34" charset="0"/>
              </a:rPr>
              <a:t>for </a:t>
            </a:r>
            <a:r>
              <a:rPr lang="en-US" altLang="en-US" sz="1600" dirty="0">
                <a:solidFill>
                  <a:srgbClr val="000000"/>
                </a:solidFill>
                <a:latin typeface="Century Gothic" panose="020B0502020202020204" pitchFamily="34" charset="0"/>
              </a:rPr>
              <a:t>(Integer key : </a:t>
            </a:r>
            <a:r>
              <a:rPr lang="en-US" altLang="en-US" sz="1600" dirty="0" err="1">
                <a:solidFill>
                  <a:srgbClr val="000000"/>
                </a:solidFill>
                <a:latin typeface="Century Gothic" panose="020B0502020202020204" pitchFamily="34" charset="0"/>
              </a:rPr>
              <a:t>words.keySet</a:t>
            </a:r>
            <a:r>
              <a:rPr lang="en-US" altLang="en-US" sz="1600" dirty="0">
                <a:solidFill>
                  <a:srgbClr val="000000"/>
                </a:solidFill>
                <a:latin typeface="Century Gothic" panose="020B0502020202020204" pitchFamily="34" charset="0"/>
              </a:rPr>
              <a:t>() )</a:t>
            </a:r>
            <a:br>
              <a:rPr lang="en-US" altLang="en-US" sz="1600" dirty="0">
                <a:solidFill>
                  <a:srgbClr val="000000"/>
                </a:solidFill>
                <a:latin typeface="Century Gothic" panose="020B0502020202020204" pitchFamily="34" charset="0"/>
              </a:rPr>
            </a:br>
            <a:r>
              <a:rPr lang="en-US" sz="1600" dirty="0"/>
              <a:t>    {</a:t>
            </a:r>
            <a:br>
              <a:rPr lang="en-US" sz="1600" dirty="0"/>
            </a:br>
            <a:r>
              <a:rPr lang="en-US" sz="1600" dirty="0"/>
              <a:t>        </a:t>
            </a:r>
            <a:r>
              <a:rPr lang="en-US" sz="1600" b="1" dirty="0" err="1">
                <a:solidFill>
                  <a:srgbClr val="000080"/>
                </a:solidFill>
              </a:rPr>
              <a:t>int</a:t>
            </a:r>
            <a:r>
              <a:rPr lang="en-US" sz="1600" b="1" dirty="0">
                <a:solidFill>
                  <a:srgbClr val="000080"/>
                </a:solidFill>
              </a:rPr>
              <a:t> </a:t>
            </a:r>
            <a:r>
              <a:rPr lang="en-US" sz="1600" dirty="0"/>
              <a:t>id =key;</a:t>
            </a:r>
            <a:br>
              <a:rPr lang="en-US" sz="1600" dirty="0"/>
            </a:br>
            <a:r>
              <a:rPr lang="en-US" sz="1600" dirty="0"/>
              <a:t>        String </a:t>
            </a:r>
            <a:r>
              <a:rPr lang="en-US" sz="1600" dirty="0" err="1"/>
              <a:t>maoriTranslation</a:t>
            </a:r>
            <a:r>
              <a:rPr lang="en-US" sz="1600" dirty="0"/>
              <a:t> = </a:t>
            </a:r>
            <a:r>
              <a:rPr lang="en-US" sz="1600" dirty="0" err="1"/>
              <a:t>words.get</a:t>
            </a:r>
            <a:r>
              <a:rPr lang="en-US" sz="1600" dirty="0"/>
              <a:t>(key);</a:t>
            </a:r>
            <a:br>
              <a:rPr lang="en-US" sz="1600" dirty="0"/>
            </a:br>
            <a:r>
              <a:rPr lang="en-US" sz="1600" dirty="0"/>
              <a:t>        String icon = </a:t>
            </a:r>
            <a:r>
              <a:rPr lang="en-US" sz="1600" b="1" dirty="0">
                <a:solidFill>
                  <a:srgbClr val="008000"/>
                </a:solidFill>
              </a:rPr>
              <a:t>"</a:t>
            </a:r>
            <a:r>
              <a:rPr lang="en-US" sz="1600" b="1" dirty="0" err="1">
                <a:solidFill>
                  <a:srgbClr val="008000"/>
                </a:solidFill>
              </a:rPr>
              <a:t>icon"</a:t>
            </a:r>
            <a:r>
              <a:rPr lang="en-US" sz="1600" dirty="0" err="1"/>
              <a:t>+id</a:t>
            </a:r>
            <a:r>
              <a:rPr lang="en-US" sz="1600" dirty="0"/>
              <a:t>;</a:t>
            </a:r>
            <a:br>
              <a:rPr lang="en-US" sz="1600" dirty="0"/>
            </a:br>
            <a:r>
              <a:rPr lang="en-US" sz="1600" dirty="0"/>
              <a:t>        String audio=</a:t>
            </a:r>
            <a:r>
              <a:rPr lang="en-US" sz="1600" b="1" dirty="0"/>
              <a:t>"</a:t>
            </a:r>
            <a:r>
              <a:rPr lang="en-US" sz="1600" b="1" dirty="0" err="1"/>
              <a:t>audio_"</a:t>
            </a:r>
            <a:r>
              <a:rPr lang="en-US" sz="1600" dirty="0" err="1"/>
              <a:t>+id</a:t>
            </a:r>
            <a:r>
              <a:rPr lang="en-US" sz="1600" dirty="0"/>
              <a:t>;</a:t>
            </a:r>
          </a:p>
          <a:p>
            <a:r>
              <a:rPr lang="en-US" sz="1600" dirty="0"/>
              <a:t>        Number n=</a:t>
            </a:r>
            <a:r>
              <a:rPr lang="en-US" sz="1600" b="1" dirty="0">
                <a:solidFill>
                  <a:srgbClr val="000080"/>
                </a:solidFill>
              </a:rPr>
              <a:t>new </a:t>
            </a:r>
            <a:r>
              <a:rPr lang="en-US" sz="1600" dirty="0"/>
              <a:t>Number(</a:t>
            </a:r>
            <a:r>
              <a:rPr lang="en-US" sz="1600" dirty="0" err="1"/>
              <a:t>id,icon,maoriTranslation,audio</a:t>
            </a:r>
            <a:r>
              <a:rPr lang="en-US" sz="1600" dirty="0"/>
              <a:t>);</a:t>
            </a:r>
            <a:br>
              <a:rPr lang="en-US" sz="1600" dirty="0"/>
            </a:br>
            <a:r>
              <a:rPr lang="en-US" sz="1600" dirty="0"/>
              <a:t>        </a:t>
            </a:r>
            <a:r>
              <a:rPr lang="en-US" sz="1600" dirty="0" err="1"/>
              <a:t>numbersArrayList.add</a:t>
            </a:r>
            <a:r>
              <a:rPr lang="en-US" sz="1600" dirty="0"/>
              <a:t>(n);</a:t>
            </a:r>
            <a:br>
              <a:rPr lang="en-US" sz="1600" dirty="0"/>
            </a:br>
            <a:r>
              <a:rPr lang="en-US" sz="1600" dirty="0"/>
              <a:t>    }</a:t>
            </a:r>
            <a:br>
              <a:rPr lang="en-US" sz="1600" dirty="0"/>
            </a:br>
            <a:br>
              <a:rPr lang="en-US" sz="1600" dirty="0"/>
            </a:br>
            <a:r>
              <a:rPr lang="en-US" sz="1600" dirty="0"/>
              <a:t>    </a:t>
            </a:r>
            <a:r>
              <a:rPr lang="en-US" sz="1600" b="1" dirty="0">
                <a:solidFill>
                  <a:srgbClr val="000080"/>
                </a:solidFill>
              </a:rPr>
              <a:t>return </a:t>
            </a:r>
            <a:r>
              <a:rPr lang="en-US" sz="1600" dirty="0" err="1"/>
              <a:t>numbersArrayList</a:t>
            </a:r>
            <a:r>
              <a:rPr lang="en-US" sz="1600" dirty="0"/>
              <a:t>;</a:t>
            </a:r>
            <a:br>
              <a:rPr lang="en-US" sz="1600" dirty="0"/>
            </a:br>
            <a:r>
              <a:rPr lang="en-US" sz="1600" dirty="0"/>
              <a:t>}</a:t>
            </a:r>
          </a:p>
        </p:txBody>
      </p:sp>
    </p:spTree>
    <p:extLst>
      <p:ext uri="{BB962C8B-B14F-4D97-AF65-F5344CB8AC3E}">
        <p14:creationId xmlns:p14="http://schemas.microsoft.com/office/powerpoint/2010/main" val="11374756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715500" y="4362450"/>
            <a:ext cx="2476500" cy="2495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Slide Number Placeholder 5"/>
          <p:cNvSpPr txBox="1">
            <a:spLocks/>
          </p:cNvSpPr>
          <p:nvPr/>
        </p:nvSpPr>
        <p:spPr>
          <a:xfrm>
            <a:off x="11353800" y="0"/>
            <a:ext cx="838200" cy="1063625"/>
          </a:xfrm>
          <a:prstGeom prst="rect">
            <a:avLst/>
          </a:prstGeom>
          <a:solidFill>
            <a:srgbClr val="DA262F"/>
          </a:solidFill>
          <a:effectLst>
            <a:outerShdw blurRad="50800" dist="38100" dir="5400000" algn="t" rotWithShape="0">
              <a:prstClr val="black">
                <a:alpha val="40000"/>
              </a:prstClr>
            </a:outerShdw>
          </a:effectLst>
        </p:spPr>
        <p:txBody>
          <a:bodyPr anchor="b"/>
          <a:lstStyle>
            <a:defPPr>
              <a:defRPr lang="en-US"/>
            </a:defPPr>
            <a:lvl1pPr marL="0" algn="ctr" defTabSz="914400" rtl="0" eaLnBrk="1" latinLnBrk="0" hangingPunct="1">
              <a:defRPr sz="2800" b="0" i="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fld id="{29F03831-D5A4-4421-8485-E696BFD78267}" type="slidenum">
              <a:rPr lang="en-US" smtClean="0"/>
              <a:pPr fontAlgn="auto">
                <a:spcBef>
                  <a:spcPts val="0"/>
                </a:spcBef>
                <a:spcAft>
                  <a:spcPts val="0"/>
                </a:spcAft>
                <a:defRPr/>
              </a:pPr>
              <a:t>22</a:t>
            </a:fld>
            <a:endParaRPr lang="en-US"/>
          </a:p>
        </p:txBody>
      </p:sp>
      <p:sp>
        <p:nvSpPr>
          <p:cNvPr id="7" name="Rectangle 2"/>
          <p:cNvSpPr>
            <a:spLocks noGrp="1" noChangeArrowheads="1"/>
          </p:cNvSpPr>
          <p:nvPr>
            <p:ph type="title"/>
          </p:nvPr>
        </p:nvSpPr>
        <p:spPr>
          <a:xfrm>
            <a:off x="646112" y="452718"/>
            <a:ext cx="9404723" cy="1400530"/>
          </a:xfrm>
        </p:spPr>
        <p:txBody>
          <a:bodyPr/>
          <a:lstStyle/>
          <a:p>
            <a:r>
              <a:rPr lang="en-US" sz="3200" dirty="0"/>
              <a:t>Learn Māori App </a:t>
            </a:r>
            <a:br>
              <a:rPr lang="en-US" sz="3200" dirty="0"/>
            </a:br>
            <a:r>
              <a:rPr lang="en-US" sz="3200" dirty="0">
                <a:solidFill>
                  <a:schemeClr val="accent1"/>
                </a:solidFill>
              </a:rPr>
              <a:t>Custom ArrayAdaptor</a:t>
            </a:r>
            <a:br>
              <a:rPr lang="en-US" sz="3200" dirty="0"/>
            </a:br>
            <a:endParaRPr lang="en-US" sz="3200" dirty="0">
              <a:solidFill>
                <a:schemeClr val="accent1"/>
              </a:solidFill>
            </a:endParaRPr>
          </a:p>
        </p:txBody>
      </p:sp>
      <p:sp>
        <p:nvSpPr>
          <p:cNvPr id="9" name="Rectangle 3"/>
          <p:cNvSpPr>
            <a:spLocks noGrp="1" noChangeArrowheads="1"/>
          </p:cNvSpPr>
          <p:nvPr>
            <p:ph idx="1"/>
          </p:nvPr>
        </p:nvSpPr>
        <p:spPr>
          <a:xfrm>
            <a:off x="1271450" y="1985554"/>
            <a:ext cx="9601337" cy="4140610"/>
          </a:xfrm>
        </p:spPr>
        <p:txBody>
          <a:bodyPr>
            <a:noAutofit/>
          </a:bodyPr>
          <a:lstStyle/>
          <a:p>
            <a:pPr algn="just">
              <a:buFont typeface="Wingdings" panose="05000000000000000000" pitchFamily="2" charset="2"/>
              <a:buChar char="§"/>
            </a:pPr>
            <a:r>
              <a:rPr lang="en-AU" sz="2400" dirty="0">
                <a:latin typeface="+mn-lt"/>
              </a:rPr>
              <a:t>The final step is to create a </a:t>
            </a:r>
            <a:r>
              <a:rPr lang="en-AU" sz="2400" dirty="0">
                <a:solidFill>
                  <a:schemeClr val="accent1"/>
                </a:solidFill>
                <a:latin typeface="+mn-lt"/>
              </a:rPr>
              <a:t>custom </a:t>
            </a:r>
            <a:r>
              <a:rPr lang="en-AU" sz="2400" i="1" dirty="0" err="1">
                <a:solidFill>
                  <a:schemeClr val="accent1"/>
                </a:solidFill>
                <a:latin typeface="+mn-lt"/>
              </a:rPr>
              <a:t>ArrayAdaptor</a:t>
            </a:r>
            <a:r>
              <a:rPr lang="en-AU" sz="2400" dirty="0">
                <a:solidFill>
                  <a:schemeClr val="accent1"/>
                </a:solidFill>
                <a:latin typeface="+mn-lt"/>
              </a:rPr>
              <a:t> </a:t>
            </a:r>
            <a:r>
              <a:rPr lang="en-AU" sz="2400" dirty="0">
                <a:latin typeface="+mn-lt"/>
              </a:rPr>
              <a:t>tailored for Number class and </a:t>
            </a:r>
            <a:r>
              <a:rPr lang="en-US" sz="2400" i="1" dirty="0" err="1"/>
              <a:t>lis_view_number_item.xml</a:t>
            </a:r>
            <a:r>
              <a:rPr lang="en-US" sz="2400" i="1" dirty="0"/>
              <a:t> .</a:t>
            </a:r>
          </a:p>
          <a:p>
            <a:pPr algn="just">
              <a:buFont typeface="Wingdings" panose="05000000000000000000" pitchFamily="2" charset="2"/>
              <a:buChar char="§"/>
            </a:pPr>
            <a:r>
              <a:rPr lang="en-US" sz="2400" dirty="0">
                <a:latin typeface="+mn-lt"/>
              </a:rPr>
              <a:t>In order to do so, we need to </a:t>
            </a:r>
            <a:r>
              <a:rPr lang="en-US" sz="2400" dirty="0">
                <a:solidFill>
                  <a:schemeClr val="accent4"/>
                </a:solidFill>
                <a:latin typeface="+mn-lt"/>
              </a:rPr>
              <a:t>create a new class that </a:t>
            </a:r>
            <a:r>
              <a:rPr lang="en-US" sz="2400" b="1" dirty="0">
                <a:solidFill>
                  <a:schemeClr val="accent4"/>
                </a:solidFill>
                <a:latin typeface="+mn-lt"/>
              </a:rPr>
              <a:t>extends</a:t>
            </a:r>
            <a:r>
              <a:rPr lang="en-US" sz="2400" dirty="0">
                <a:solidFill>
                  <a:schemeClr val="accent4"/>
                </a:solidFill>
                <a:latin typeface="+mn-lt"/>
              </a:rPr>
              <a:t> </a:t>
            </a:r>
            <a:r>
              <a:rPr lang="en-US" sz="2400" i="1" dirty="0">
                <a:solidFill>
                  <a:schemeClr val="accent4"/>
                </a:solidFill>
                <a:latin typeface="+mn-lt"/>
              </a:rPr>
              <a:t>ArrayAdaptor</a:t>
            </a:r>
            <a:r>
              <a:rPr lang="en-US" sz="2400" dirty="0">
                <a:solidFill>
                  <a:schemeClr val="accent4"/>
                </a:solidFill>
                <a:latin typeface="+mn-lt"/>
              </a:rPr>
              <a:t> class, and </a:t>
            </a:r>
            <a:r>
              <a:rPr lang="en-US" sz="2400" b="1" dirty="0">
                <a:solidFill>
                  <a:schemeClr val="accent4"/>
                </a:solidFill>
                <a:latin typeface="+mn-lt"/>
              </a:rPr>
              <a:t>overrides</a:t>
            </a:r>
            <a:r>
              <a:rPr lang="en-US" sz="2400" dirty="0">
                <a:solidFill>
                  <a:schemeClr val="accent4"/>
                </a:solidFill>
                <a:latin typeface="+mn-lt"/>
              </a:rPr>
              <a:t> the default </a:t>
            </a:r>
            <a:r>
              <a:rPr lang="en-US" sz="2400" i="1" dirty="0" err="1">
                <a:solidFill>
                  <a:schemeClr val="accent4"/>
                </a:solidFill>
                <a:latin typeface="+mn-lt"/>
              </a:rPr>
              <a:t>getView</a:t>
            </a:r>
            <a:r>
              <a:rPr lang="en-US" sz="2400" i="1" dirty="0">
                <a:solidFill>
                  <a:schemeClr val="accent4"/>
                </a:solidFill>
                <a:latin typeface="+mn-lt"/>
              </a:rPr>
              <a:t>()</a:t>
            </a:r>
            <a:r>
              <a:rPr lang="en-US" sz="2400" dirty="0">
                <a:solidFill>
                  <a:schemeClr val="accent4"/>
                </a:solidFill>
                <a:latin typeface="+mn-lt"/>
              </a:rPr>
              <a:t> method</a:t>
            </a:r>
            <a:r>
              <a:rPr lang="en-US" sz="2400" dirty="0">
                <a:latin typeface="+mn-lt"/>
              </a:rPr>
              <a:t>.</a:t>
            </a:r>
          </a:p>
          <a:p>
            <a:pPr algn="just">
              <a:buFont typeface="Wingdings" panose="05000000000000000000" pitchFamily="2" charset="2"/>
              <a:buChar char="§"/>
            </a:pPr>
            <a:r>
              <a:rPr lang="en-US" sz="2400" dirty="0">
                <a:latin typeface="+mn-lt"/>
              </a:rPr>
              <a:t>Add a new class and name it </a:t>
            </a:r>
            <a:r>
              <a:rPr lang="en-US" sz="2400" i="1" dirty="0" err="1">
                <a:latin typeface="+mn-lt"/>
              </a:rPr>
              <a:t>NumberAdadptor</a:t>
            </a:r>
            <a:endParaRPr lang="en-NZ" sz="2400" i="1" dirty="0">
              <a:latin typeface="+mn-lt"/>
            </a:endParaRPr>
          </a:p>
        </p:txBody>
      </p:sp>
    </p:spTree>
    <p:extLst>
      <p:ext uri="{BB962C8B-B14F-4D97-AF65-F5344CB8AC3E}">
        <p14:creationId xmlns:p14="http://schemas.microsoft.com/office/powerpoint/2010/main" val="62935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715500" y="4362450"/>
            <a:ext cx="2476500" cy="2495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Slide Number Placeholder 5"/>
          <p:cNvSpPr txBox="1">
            <a:spLocks/>
          </p:cNvSpPr>
          <p:nvPr/>
        </p:nvSpPr>
        <p:spPr>
          <a:xfrm>
            <a:off x="11353800" y="0"/>
            <a:ext cx="838200" cy="1063625"/>
          </a:xfrm>
          <a:prstGeom prst="rect">
            <a:avLst/>
          </a:prstGeom>
          <a:solidFill>
            <a:srgbClr val="DA262F"/>
          </a:solidFill>
          <a:effectLst>
            <a:outerShdw blurRad="50800" dist="38100" dir="5400000" algn="t" rotWithShape="0">
              <a:prstClr val="black">
                <a:alpha val="40000"/>
              </a:prstClr>
            </a:outerShdw>
          </a:effectLst>
        </p:spPr>
        <p:txBody>
          <a:bodyPr anchor="b"/>
          <a:lstStyle>
            <a:defPPr>
              <a:defRPr lang="en-US"/>
            </a:defPPr>
            <a:lvl1pPr marL="0" algn="ctr" defTabSz="914400" rtl="0" eaLnBrk="1" latinLnBrk="0" hangingPunct="1">
              <a:defRPr sz="2800" b="0" i="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fld id="{29F03831-D5A4-4421-8485-E696BFD78267}" type="slidenum">
              <a:rPr lang="en-US" smtClean="0"/>
              <a:pPr fontAlgn="auto">
                <a:spcBef>
                  <a:spcPts val="0"/>
                </a:spcBef>
                <a:spcAft>
                  <a:spcPts val="0"/>
                </a:spcAft>
                <a:defRPr/>
              </a:pPr>
              <a:t>23</a:t>
            </a:fld>
            <a:endParaRPr lang="en-US"/>
          </a:p>
        </p:txBody>
      </p:sp>
      <p:sp>
        <p:nvSpPr>
          <p:cNvPr id="7" name="Rectangle 2"/>
          <p:cNvSpPr>
            <a:spLocks noGrp="1" noChangeArrowheads="1"/>
          </p:cNvSpPr>
          <p:nvPr>
            <p:ph type="title"/>
          </p:nvPr>
        </p:nvSpPr>
        <p:spPr>
          <a:xfrm>
            <a:off x="646112" y="452718"/>
            <a:ext cx="9404723" cy="1400530"/>
          </a:xfrm>
        </p:spPr>
        <p:txBody>
          <a:bodyPr/>
          <a:lstStyle/>
          <a:p>
            <a:r>
              <a:rPr lang="en-US" sz="3200" dirty="0"/>
              <a:t>Learn Māori App </a:t>
            </a:r>
            <a:br>
              <a:rPr lang="en-US" sz="3200" dirty="0"/>
            </a:br>
            <a:r>
              <a:rPr lang="en-US" sz="3200" dirty="0">
                <a:solidFill>
                  <a:schemeClr val="accent1"/>
                </a:solidFill>
              </a:rPr>
              <a:t>Custom ArrayAdaptor</a:t>
            </a:r>
            <a:br>
              <a:rPr lang="en-US" sz="3200" dirty="0">
                <a:solidFill>
                  <a:schemeClr val="accent1"/>
                </a:solidFill>
              </a:rPr>
            </a:br>
            <a:r>
              <a:rPr lang="en-US" sz="3200" dirty="0">
                <a:solidFill>
                  <a:schemeClr val="accent4"/>
                </a:solidFill>
              </a:rPr>
              <a:t>Add </a:t>
            </a:r>
            <a:r>
              <a:rPr lang="en-US" sz="3200" dirty="0" err="1">
                <a:solidFill>
                  <a:schemeClr val="accent4"/>
                </a:solidFill>
              </a:rPr>
              <a:t>NumberAdaptor</a:t>
            </a:r>
            <a:r>
              <a:rPr lang="en-US" sz="3200" dirty="0">
                <a:solidFill>
                  <a:schemeClr val="accent4"/>
                </a:solidFill>
              </a:rPr>
              <a:t> Class</a:t>
            </a:r>
            <a:br>
              <a:rPr lang="en-US" sz="3200" dirty="0">
                <a:solidFill>
                  <a:schemeClr val="accent4"/>
                </a:solidFill>
              </a:rPr>
            </a:br>
            <a:endParaRPr lang="en-US" sz="3200" dirty="0">
              <a:solidFill>
                <a:schemeClr val="accent4"/>
              </a:solidFill>
            </a:endParaRPr>
          </a:p>
        </p:txBody>
      </p:sp>
      <p:sp>
        <p:nvSpPr>
          <p:cNvPr id="9" name="Rectangle 3"/>
          <p:cNvSpPr>
            <a:spLocks noGrp="1" noChangeArrowheads="1"/>
          </p:cNvSpPr>
          <p:nvPr>
            <p:ph idx="1"/>
          </p:nvPr>
        </p:nvSpPr>
        <p:spPr>
          <a:xfrm>
            <a:off x="1271450" y="1985554"/>
            <a:ext cx="9601337" cy="4140610"/>
          </a:xfrm>
        </p:spPr>
        <p:txBody>
          <a:bodyPr>
            <a:noAutofit/>
          </a:bodyPr>
          <a:lstStyle/>
          <a:p>
            <a:pPr algn="just">
              <a:buFont typeface="Wingdings" panose="05000000000000000000" pitchFamily="2" charset="2"/>
              <a:buChar char="§"/>
            </a:pPr>
            <a:r>
              <a:rPr lang="en-NZ" sz="2400" dirty="0">
                <a:latin typeface="+mn-lt"/>
              </a:rPr>
              <a:t>Add the new class:</a:t>
            </a: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2918" y="2673225"/>
            <a:ext cx="10058400" cy="2765268"/>
          </a:xfrm>
          <a:prstGeom prst="rect">
            <a:avLst/>
          </a:prstGeom>
        </p:spPr>
      </p:pic>
      <p:sp>
        <p:nvSpPr>
          <p:cNvPr id="3" name="Line Callout 2 2"/>
          <p:cNvSpPr/>
          <p:nvPr/>
        </p:nvSpPr>
        <p:spPr>
          <a:xfrm>
            <a:off x="1042918" y="5407167"/>
            <a:ext cx="985907" cy="952500"/>
          </a:xfrm>
          <a:prstGeom prst="borderCallout2">
            <a:avLst>
              <a:gd name="adj1" fmla="val 18750"/>
              <a:gd name="adj2" fmla="val -8333"/>
              <a:gd name="adj3" fmla="val 18750"/>
              <a:gd name="adj4" fmla="val -16667"/>
              <a:gd name="adj5" fmla="val -105000"/>
              <a:gd name="adj6" fmla="val 7941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Right click here</a:t>
            </a:r>
          </a:p>
        </p:txBody>
      </p:sp>
    </p:spTree>
    <p:extLst>
      <p:ext uri="{BB962C8B-B14F-4D97-AF65-F5344CB8AC3E}">
        <p14:creationId xmlns:p14="http://schemas.microsoft.com/office/powerpoint/2010/main" val="17537713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715500" y="4362450"/>
            <a:ext cx="2476500" cy="2495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Slide Number Placeholder 5"/>
          <p:cNvSpPr txBox="1">
            <a:spLocks/>
          </p:cNvSpPr>
          <p:nvPr/>
        </p:nvSpPr>
        <p:spPr>
          <a:xfrm>
            <a:off x="11353800" y="0"/>
            <a:ext cx="838200" cy="1063625"/>
          </a:xfrm>
          <a:prstGeom prst="rect">
            <a:avLst/>
          </a:prstGeom>
          <a:solidFill>
            <a:srgbClr val="DA262F"/>
          </a:solidFill>
          <a:effectLst>
            <a:outerShdw blurRad="50800" dist="38100" dir="5400000" algn="t" rotWithShape="0">
              <a:prstClr val="black">
                <a:alpha val="40000"/>
              </a:prstClr>
            </a:outerShdw>
          </a:effectLst>
        </p:spPr>
        <p:txBody>
          <a:bodyPr anchor="b"/>
          <a:lstStyle>
            <a:defPPr>
              <a:defRPr lang="en-US"/>
            </a:defPPr>
            <a:lvl1pPr marL="0" algn="ctr" defTabSz="914400" rtl="0" eaLnBrk="1" latinLnBrk="0" hangingPunct="1">
              <a:defRPr sz="2800" b="0" i="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fld id="{29F03831-D5A4-4421-8485-E696BFD78267}" type="slidenum">
              <a:rPr lang="en-US" smtClean="0"/>
              <a:pPr fontAlgn="auto">
                <a:spcBef>
                  <a:spcPts val="0"/>
                </a:spcBef>
                <a:spcAft>
                  <a:spcPts val="0"/>
                </a:spcAft>
                <a:defRPr/>
              </a:pPr>
              <a:t>24</a:t>
            </a:fld>
            <a:endParaRPr lang="en-US"/>
          </a:p>
        </p:txBody>
      </p:sp>
      <p:sp>
        <p:nvSpPr>
          <p:cNvPr id="7" name="Rectangle 2"/>
          <p:cNvSpPr>
            <a:spLocks noGrp="1" noChangeArrowheads="1"/>
          </p:cNvSpPr>
          <p:nvPr>
            <p:ph type="title"/>
          </p:nvPr>
        </p:nvSpPr>
        <p:spPr>
          <a:xfrm>
            <a:off x="646112" y="452718"/>
            <a:ext cx="9404723" cy="1400530"/>
          </a:xfrm>
        </p:spPr>
        <p:txBody>
          <a:bodyPr/>
          <a:lstStyle/>
          <a:p>
            <a:r>
              <a:rPr lang="en-US" sz="3200" dirty="0"/>
              <a:t>Learn Māori App </a:t>
            </a:r>
            <a:br>
              <a:rPr lang="en-US" sz="3200" dirty="0"/>
            </a:br>
            <a:r>
              <a:rPr lang="en-US" sz="3200" dirty="0">
                <a:solidFill>
                  <a:schemeClr val="accent1"/>
                </a:solidFill>
              </a:rPr>
              <a:t>Custom ArrayAdaptor</a:t>
            </a:r>
            <a:br>
              <a:rPr lang="en-US" sz="3200" dirty="0">
                <a:solidFill>
                  <a:schemeClr val="accent1"/>
                </a:solidFill>
              </a:rPr>
            </a:br>
            <a:r>
              <a:rPr lang="en-US" sz="3200" dirty="0">
                <a:solidFill>
                  <a:schemeClr val="accent4"/>
                </a:solidFill>
              </a:rPr>
              <a:t>Add </a:t>
            </a:r>
            <a:r>
              <a:rPr lang="en-US" sz="3200" dirty="0" err="1">
                <a:solidFill>
                  <a:schemeClr val="accent4"/>
                </a:solidFill>
              </a:rPr>
              <a:t>NumberAdaptor</a:t>
            </a:r>
            <a:r>
              <a:rPr lang="en-US" sz="3200" dirty="0">
                <a:solidFill>
                  <a:schemeClr val="accent4"/>
                </a:solidFill>
              </a:rPr>
              <a:t> Class</a:t>
            </a:r>
            <a:br>
              <a:rPr lang="en-US" sz="3200" dirty="0">
                <a:solidFill>
                  <a:schemeClr val="accent4"/>
                </a:solidFill>
              </a:rPr>
            </a:br>
            <a:endParaRPr lang="en-US" sz="3200" dirty="0">
              <a:solidFill>
                <a:schemeClr val="accent4"/>
              </a:solidFill>
            </a:endParaRPr>
          </a:p>
        </p:txBody>
      </p:sp>
      <p:sp>
        <p:nvSpPr>
          <p:cNvPr id="9" name="Rectangle 3"/>
          <p:cNvSpPr>
            <a:spLocks noGrp="1" noChangeArrowheads="1"/>
          </p:cNvSpPr>
          <p:nvPr>
            <p:ph idx="1"/>
          </p:nvPr>
        </p:nvSpPr>
        <p:spPr>
          <a:xfrm>
            <a:off x="1271451" y="1985554"/>
            <a:ext cx="4240350" cy="4140610"/>
          </a:xfrm>
        </p:spPr>
        <p:txBody>
          <a:bodyPr>
            <a:noAutofit/>
          </a:bodyPr>
          <a:lstStyle/>
          <a:p>
            <a:pPr algn="just">
              <a:buFont typeface="Wingdings" panose="05000000000000000000" pitchFamily="2" charset="2"/>
              <a:buChar char="§"/>
            </a:pPr>
            <a:r>
              <a:rPr lang="en-NZ" sz="2400" dirty="0">
                <a:latin typeface="+mn-lt"/>
              </a:rPr>
              <a:t>Add the new class and ensure “Select Overrides Dialog” is selected:</a:t>
            </a: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11800" y="1968500"/>
            <a:ext cx="6680200" cy="4889500"/>
          </a:xfrm>
          <a:prstGeom prst="rect">
            <a:avLst/>
          </a:prstGeom>
        </p:spPr>
      </p:pic>
      <p:sp>
        <p:nvSpPr>
          <p:cNvPr id="10" name="Rounded Rectangle 9"/>
          <p:cNvSpPr/>
          <p:nvPr/>
        </p:nvSpPr>
        <p:spPr>
          <a:xfrm>
            <a:off x="5511799" y="5529263"/>
            <a:ext cx="3060701" cy="365928"/>
          </a:xfrm>
          <a:prstGeom prst="roundRect">
            <a:avLst/>
          </a:prstGeom>
          <a:solidFill>
            <a:srgbClr val="92D05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753693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Slide Number Placeholder 5"/>
          <p:cNvSpPr txBox="1">
            <a:spLocks/>
          </p:cNvSpPr>
          <p:nvPr/>
        </p:nvSpPr>
        <p:spPr>
          <a:xfrm>
            <a:off x="11353800" y="0"/>
            <a:ext cx="838200" cy="1063625"/>
          </a:xfrm>
          <a:prstGeom prst="rect">
            <a:avLst/>
          </a:prstGeom>
          <a:solidFill>
            <a:srgbClr val="DA262F"/>
          </a:solidFill>
          <a:effectLst>
            <a:outerShdw blurRad="50800" dist="38100" dir="5400000" algn="t" rotWithShape="0">
              <a:prstClr val="black">
                <a:alpha val="40000"/>
              </a:prstClr>
            </a:outerShdw>
          </a:effectLst>
        </p:spPr>
        <p:txBody>
          <a:bodyPr anchor="b"/>
          <a:lstStyle>
            <a:defPPr>
              <a:defRPr lang="en-US"/>
            </a:defPPr>
            <a:lvl1pPr marL="0" algn="ctr" defTabSz="914400" rtl="0" eaLnBrk="1" latinLnBrk="0" hangingPunct="1">
              <a:defRPr sz="2800" b="0" i="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fld id="{29F03831-D5A4-4421-8485-E696BFD78267}" type="slidenum">
              <a:rPr lang="en-US" smtClean="0"/>
              <a:pPr fontAlgn="auto">
                <a:spcBef>
                  <a:spcPts val="0"/>
                </a:spcBef>
                <a:spcAft>
                  <a:spcPts val="0"/>
                </a:spcAft>
                <a:defRPr/>
              </a:pPr>
              <a:t>25</a:t>
            </a:fld>
            <a:endParaRPr lang="en-US"/>
          </a:p>
        </p:txBody>
      </p:sp>
      <p:sp>
        <p:nvSpPr>
          <p:cNvPr id="7" name="Rectangle 2"/>
          <p:cNvSpPr>
            <a:spLocks noGrp="1" noChangeArrowheads="1"/>
          </p:cNvSpPr>
          <p:nvPr>
            <p:ph type="title"/>
          </p:nvPr>
        </p:nvSpPr>
        <p:spPr>
          <a:xfrm>
            <a:off x="646112" y="452718"/>
            <a:ext cx="9404723" cy="1400530"/>
          </a:xfrm>
        </p:spPr>
        <p:txBody>
          <a:bodyPr/>
          <a:lstStyle/>
          <a:p>
            <a:r>
              <a:rPr lang="en-US" sz="3200" dirty="0"/>
              <a:t>Learn Māori App </a:t>
            </a:r>
            <a:br>
              <a:rPr lang="en-US" sz="3200" dirty="0"/>
            </a:br>
            <a:r>
              <a:rPr lang="en-US" sz="3200" dirty="0">
                <a:solidFill>
                  <a:schemeClr val="accent1"/>
                </a:solidFill>
              </a:rPr>
              <a:t>Custom ArrayAdaptor</a:t>
            </a:r>
            <a:br>
              <a:rPr lang="en-US" sz="3200" dirty="0">
                <a:solidFill>
                  <a:schemeClr val="accent1"/>
                </a:solidFill>
              </a:rPr>
            </a:br>
            <a:r>
              <a:rPr lang="en-US" sz="3200" dirty="0">
                <a:solidFill>
                  <a:schemeClr val="accent4"/>
                </a:solidFill>
              </a:rPr>
              <a:t>Add </a:t>
            </a:r>
            <a:r>
              <a:rPr lang="en-US" sz="3200" dirty="0" err="1">
                <a:solidFill>
                  <a:schemeClr val="accent4"/>
                </a:solidFill>
              </a:rPr>
              <a:t>NumberAdaptor</a:t>
            </a:r>
            <a:r>
              <a:rPr lang="en-US" sz="3200" dirty="0">
                <a:solidFill>
                  <a:schemeClr val="accent4"/>
                </a:solidFill>
              </a:rPr>
              <a:t> Class</a:t>
            </a:r>
            <a:br>
              <a:rPr lang="en-US" sz="3200" dirty="0">
                <a:solidFill>
                  <a:schemeClr val="accent4"/>
                </a:solidFill>
              </a:rPr>
            </a:br>
            <a:endParaRPr lang="en-US" sz="3200" dirty="0">
              <a:solidFill>
                <a:schemeClr val="accent4"/>
              </a:solidFill>
            </a:endParaRPr>
          </a:p>
        </p:txBody>
      </p:sp>
      <p:sp>
        <p:nvSpPr>
          <p:cNvPr id="9" name="Rectangle 3"/>
          <p:cNvSpPr>
            <a:spLocks noGrp="1" noChangeArrowheads="1"/>
          </p:cNvSpPr>
          <p:nvPr>
            <p:ph idx="1"/>
          </p:nvPr>
        </p:nvSpPr>
        <p:spPr>
          <a:xfrm>
            <a:off x="1271451" y="1985554"/>
            <a:ext cx="3129099" cy="4140610"/>
          </a:xfrm>
        </p:spPr>
        <p:txBody>
          <a:bodyPr>
            <a:noAutofit/>
          </a:bodyPr>
          <a:lstStyle/>
          <a:p>
            <a:pPr algn="just">
              <a:buFont typeface="Wingdings" panose="05000000000000000000" pitchFamily="2" charset="2"/>
              <a:buChar char="§"/>
            </a:pPr>
            <a:r>
              <a:rPr lang="en-NZ" sz="2400" dirty="0">
                <a:latin typeface="+mn-lt"/>
              </a:rPr>
              <a:t>Select to override </a:t>
            </a:r>
            <a:r>
              <a:rPr lang="en-NZ" sz="2400" i="1" dirty="0" err="1">
                <a:latin typeface="+mn-lt"/>
              </a:rPr>
              <a:t>getView</a:t>
            </a:r>
            <a:r>
              <a:rPr lang="en-NZ" sz="2400" i="1" dirty="0">
                <a:latin typeface="+mn-lt"/>
              </a:rPr>
              <a:t>() </a:t>
            </a:r>
            <a:r>
              <a:rPr lang="en-NZ" sz="2400" dirty="0">
                <a:latin typeface="+mn-lt"/>
              </a:rPr>
              <a:t>and one of the constructor:</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91100" y="393700"/>
            <a:ext cx="7200900" cy="6464300"/>
          </a:xfrm>
          <a:prstGeom prst="rect">
            <a:avLst/>
          </a:prstGeom>
        </p:spPr>
      </p:pic>
    </p:spTree>
    <p:extLst>
      <p:ext uri="{BB962C8B-B14F-4D97-AF65-F5344CB8AC3E}">
        <p14:creationId xmlns:p14="http://schemas.microsoft.com/office/powerpoint/2010/main" val="185487625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Slide Number Placeholder 5"/>
          <p:cNvSpPr txBox="1">
            <a:spLocks/>
          </p:cNvSpPr>
          <p:nvPr/>
        </p:nvSpPr>
        <p:spPr>
          <a:xfrm>
            <a:off x="11353800" y="0"/>
            <a:ext cx="838200" cy="1063625"/>
          </a:xfrm>
          <a:prstGeom prst="rect">
            <a:avLst/>
          </a:prstGeom>
          <a:solidFill>
            <a:srgbClr val="DA262F"/>
          </a:solidFill>
          <a:effectLst>
            <a:outerShdw blurRad="50800" dist="38100" dir="5400000" algn="t" rotWithShape="0">
              <a:prstClr val="black">
                <a:alpha val="40000"/>
              </a:prstClr>
            </a:outerShdw>
          </a:effectLst>
        </p:spPr>
        <p:txBody>
          <a:bodyPr anchor="b"/>
          <a:lstStyle>
            <a:defPPr>
              <a:defRPr lang="en-US"/>
            </a:defPPr>
            <a:lvl1pPr marL="0" algn="ctr" defTabSz="914400" rtl="0" eaLnBrk="1" latinLnBrk="0" hangingPunct="1">
              <a:defRPr sz="2800" b="0" i="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fld id="{29F03831-D5A4-4421-8485-E696BFD78267}" type="slidenum">
              <a:rPr lang="en-US" smtClean="0"/>
              <a:pPr fontAlgn="auto">
                <a:spcBef>
                  <a:spcPts val="0"/>
                </a:spcBef>
                <a:spcAft>
                  <a:spcPts val="0"/>
                </a:spcAft>
                <a:defRPr/>
              </a:pPr>
              <a:t>26</a:t>
            </a:fld>
            <a:endParaRPr lang="en-US"/>
          </a:p>
        </p:txBody>
      </p:sp>
      <p:sp>
        <p:nvSpPr>
          <p:cNvPr id="7" name="Rectangle 2"/>
          <p:cNvSpPr>
            <a:spLocks noGrp="1" noChangeArrowheads="1"/>
          </p:cNvSpPr>
          <p:nvPr>
            <p:ph type="title"/>
          </p:nvPr>
        </p:nvSpPr>
        <p:spPr>
          <a:xfrm>
            <a:off x="646112" y="452718"/>
            <a:ext cx="9404723" cy="1400530"/>
          </a:xfrm>
        </p:spPr>
        <p:txBody>
          <a:bodyPr/>
          <a:lstStyle/>
          <a:p>
            <a:r>
              <a:rPr lang="en-US" sz="3200" dirty="0"/>
              <a:t>Learn Māori App </a:t>
            </a:r>
            <a:br>
              <a:rPr lang="en-US" sz="3200" dirty="0"/>
            </a:br>
            <a:r>
              <a:rPr lang="en-US" sz="3200" dirty="0">
                <a:solidFill>
                  <a:schemeClr val="accent1"/>
                </a:solidFill>
              </a:rPr>
              <a:t>Custom ArrayAdaptor</a:t>
            </a:r>
            <a:br>
              <a:rPr lang="en-US" sz="3200" dirty="0">
                <a:solidFill>
                  <a:schemeClr val="accent1"/>
                </a:solidFill>
              </a:rPr>
            </a:br>
            <a:r>
              <a:rPr lang="en-US" sz="3200" dirty="0">
                <a:solidFill>
                  <a:schemeClr val="accent4"/>
                </a:solidFill>
              </a:rPr>
              <a:t>Implement </a:t>
            </a:r>
            <a:r>
              <a:rPr lang="en-US" sz="3200" dirty="0" err="1">
                <a:solidFill>
                  <a:schemeClr val="accent4"/>
                </a:solidFill>
              </a:rPr>
              <a:t>NumberAdaptor</a:t>
            </a:r>
            <a:r>
              <a:rPr lang="en-US" sz="3200" dirty="0">
                <a:solidFill>
                  <a:schemeClr val="accent4"/>
                </a:solidFill>
              </a:rPr>
              <a:t> Class</a:t>
            </a:r>
            <a:br>
              <a:rPr lang="en-US" sz="3200" dirty="0">
                <a:solidFill>
                  <a:schemeClr val="accent4"/>
                </a:solidFill>
              </a:rPr>
            </a:br>
            <a:endParaRPr lang="en-US" sz="3200" dirty="0">
              <a:solidFill>
                <a:schemeClr val="accent4"/>
              </a:solidFill>
            </a:endParaRPr>
          </a:p>
        </p:txBody>
      </p:sp>
      <p:sp>
        <p:nvSpPr>
          <p:cNvPr id="9" name="Rectangle 3"/>
          <p:cNvSpPr>
            <a:spLocks noGrp="1" noChangeArrowheads="1"/>
          </p:cNvSpPr>
          <p:nvPr>
            <p:ph idx="1"/>
          </p:nvPr>
        </p:nvSpPr>
        <p:spPr>
          <a:xfrm>
            <a:off x="1271450" y="1985554"/>
            <a:ext cx="9472749" cy="4140610"/>
          </a:xfrm>
        </p:spPr>
        <p:txBody>
          <a:bodyPr>
            <a:noAutofit/>
          </a:bodyPr>
          <a:lstStyle/>
          <a:p>
            <a:pPr marL="0" marR="0" lvl="0" indent="0" algn="just" defTabSz="914400" eaLnBrk="1" fontAlgn="auto" latinLnBrk="0" hangingPunct="1">
              <a:lnSpc>
                <a:spcPct val="100000"/>
              </a:lnSpc>
              <a:spcBef>
                <a:spcPts val="0"/>
              </a:spcBef>
              <a:spcAft>
                <a:spcPts val="0"/>
              </a:spcAft>
              <a:buClrTx/>
              <a:buSzTx/>
              <a:buFont typeface="Wingdings" panose="05000000000000000000" pitchFamily="2" charset="2"/>
              <a:buNone/>
              <a:tabLst/>
              <a:defRPr/>
            </a:pPr>
            <a:r>
              <a:rPr lang="en-NZ" sz="2400" dirty="0">
                <a:latin typeface="+mn-lt"/>
              </a:rPr>
              <a:t>1. Add the following new attributes to the new class:</a:t>
            </a:r>
          </a:p>
        </p:txBody>
      </p:sp>
      <p:sp>
        <p:nvSpPr>
          <p:cNvPr id="4" name="Rectangle 3"/>
          <p:cNvSpPr/>
          <p:nvPr/>
        </p:nvSpPr>
        <p:spPr>
          <a:xfrm>
            <a:off x="2090738" y="3317195"/>
            <a:ext cx="7810500" cy="2031325"/>
          </a:xfrm>
          <a:prstGeom prst="rect">
            <a:avLst/>
          </a:prstGeom>
        </p:spPr>
        <p:txBody>
          <a:bodyPr wrap="square">
            <a:spAutoFit/>
          </a:bodyPr>
          <a:lstStyle/>
          <a:p>
            <a:r>
              <a:rPr lang="en-US" i="1" dirty="0">
                <a:solidFill>
                  <a:srgbClr val="808080"/>
                </a:solidFill>
              </a:rPr>
              <a:t>//</a:t>
            </a:r>
            <a:r>
              <a:rPr lang="en-US" i="1" dirty="0" err="1">
                <a:solidFill>
                  <a:srgbClr val="808080"/>
                </a:solidFill>
              </a:rPr>
              <a:t>mLayoutId</a:t>
            </a:r>
            <a:r>
              <a:rPr lang="en-US" i="1" dirty="0">
                <a:solidFill>
                  <a:srgbClr val="808080"/>
                </a:solidFill>
              </a:rPr>
              <a:t> refers to the </a:t>
            </a:r>
            <a:r>
              <a:rPr lang="en-US" i="1" dirty="0" err="1">
                <a:solidFill>
                  <a:srgbClr val="808080"/>
                </a:solidFill>
              </a:rPr>
              <a:t>ListView</a:t>
            </a:r>
            <a:r>
              <a:rPr lang="en-US" i="1" dirty="0">
                <a:solidFill>
                  <a:srgbClr val="808080"/>
                </a:solidFill>
              </a:rPr>
              <a:t> item xml</a:t>
            </a:r>
            <a:br>
              <a:rPr lang="en-US" i="1" dirty="0">
                <a:solidFill>
                  <a:srgbClr val="808080"/>
                </a:solidFill>
              </a:rPr>
            </a:br>
            <a:r>
              <a:rPr lang="en-US" b="1" dirty="0" err="1">
                <a:solidFill>
                  <a:srgbClr val="000080"/>
                </a:solidFill>
              </a:rPr>
              <a:t>int</a:t>
            </a:r>
            <a:r>
              <a:rPr lang="en-US" b="1" dirty="0">
                <a:solidFill>
                  <a:srgbClr val="000080"/>
                </a:solidFill>
              </a:rPr>
              <a:t> </a:t>
            </a:r>
            <a:r>
              <a:rPr lang="en-US" b="1" dirty="0" err="1">
                <a:solidFill>
                  <a:srgbClr val="660E7A"/>
                </a:solidFill>
              </a:rPr>
              <a:t>mLayoutID</a:t>
            </a:r>
            <a:r>
              <a:rPr lang="en-US" dirty="0"/>
              <a:t>;</a:t>
            </a:r>
          </a:p>
          <a:p>
            <a:br>
              <a:rPr lang="en-US" dirty="0"/>
            </a:br>
            <a:r>
              <a:rPr lang="en-US" i="1" dirty="0">
                <a:solidFill>
                  <a:srgbClr val="808080"/>
                </a:solidFill>
              </a:rPr>
              <a:t>// The collection of Number objects sent as data</a:t>
            </a:r>
            <a:br>
              <a:rPr lang="en-US" i="1" dirty="0">
                <a:solidFill>
                  <a:srgbClr val="808080"/>
                </a:solidFill>
              </a:rPr>
            </a:br>
            <a:r>
              <a:rPr lang="en-US" dirty="0" err="1"/>
              <a:t>ArrayList</a:t>
            </a:r>
            <a:r>
              <a:rPr lang="en-US" dirty="0"/>
              <a:t>&lt;Number&gt; </a:t>
            </a:r>
            <a:r>
              <a:rPr lang="en-US" b="1" dirty="0" err="1">
                <a:solidFill>
                  <a:srgbClr val="660E7A"/>
                </a:solidFill>
              </a:rPr>
              <a:t>mNumbers</a:t>
            </a:r>
            <a:r>
              <a:rPr lang="en-US" dirty="0"/>
              <a:t>;</a:t>
            </a:r>
          </a:p>
          <a:p>
            <a:br>
              <a:rPr lang="en-US" dirty="0"/>
            </a:br>
            <a:r>
              <a:rPr lang="en-US" dirty="0"/>
              <a:t>Context </a:t>
            </a:r>
            <a:r>
              <a:rPr lang="en-US" dirty="0" err="1"/>
              <a:t>mContext</a:t>
            </a:r>
            <a:r>
              <a:rPr lang="en-US" dirty="0"/>
              <a:t>;</a:t>
            </a:r>
          </a:p>
        </p:txBody>
      </p:sp>
    </p:spTree>
    <p:extLst>
      <p:ext uri="{BB962C8B-B14F-4D97-AF65-F5344CB8AC3E}">
        <p14:creationId xmlns:p14="http://schemas.microsoft.com/office/powerpoint/2010/main" val="16270911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Slide Number Placeholder 5"/>
          <p:cNvSpPr txBox="1">
            <a:spLocks/>
          </p:cNvSpPr>
          <p:nvPr/>
        </p:nvSpPr>
        <p:spPr>
          <a:xfrm>
            <a:off x="11353800" y="0"/>
            <a:ext cx="838200" cy="1063625"/>
          </a:xfrm>
          <a:prstGeom prst="rect">
            <a:avLst/>
          </a:prstGeom>
          <a:solidFill>
            <a:srgbClr val="DA262F"/>
          </a:solidFill>
          <a:effectLst>
            <a:outerShdw blurRad="50800" dist="38100" dir="5400000" algn="t" rotWithShape="0">
              <a:prstClr val="black">
                <a:alpha val="40000"/>
              </a:prstClr>
            </a:outerShdw>
          </a:effectLst>
        </p:spPr>
        <p:txBody>
          <a:bodyPr anchor="b"/>
          <a:lstStyle>
            <a:defPPr>
              <a:defRPr lang="en-US"/>
            </a:defPPr>
            <a:lvl1pPr marL="0" algn="ctr" defTabSz="914400" rtl="0" eaLnBrk="1" latinLnBrk="0" hangingPunct="1">
              <a:defRPr sz="2800" b="0" i="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fld id="{29F03831-D5A4-4421-8485-E696BFD78267}" type="slidenum">
              <a:rPr lang="en-US" smtClean="0"/>
              <a:pPr fontAlgn="auto">
                <a:spcBef>
                  <a:spcPts val="0"/>
                </a:spcBef>
                <a:spcAft>
                  <a:spcPts val="0"/>
                </a:spcAft>
                <a:defRPr/>
              </a:pPr>
              <a:t>27</a:t>
            </a:fld>
            <a:endParaRPr lang="en-US"/>
          </a:p>
        </p:txBody>
      </p:sp>
      <p:sp>
        <p:nvSpPr>
          <p:cNvPr id="7" name="Rectangle 2"/>
          <p:cNvSpPr>
            <a:spLocks noGrp="1" noChangeArrowheads="1"/>
          </p:cNvSpPr>
          <p:nvPr>
            <p:ph type="title"/>
          </p:nvPr>
        </p:nvSpPr>
        <p:spPr>
          <a:xfrm>
            <a:off x="646112" y="452718"/>
            <a:ext cx="9404723" cy="1400530"/>
          </a:xfrm>
        </p:spPr>
        <p:txBody>
          <a:bodyPr/>
          <a:lstStyle/>
          <a:p>
            <a:r>
              <a:rPr lang="en-US" sz="3200" dirty="0"/>
              <a:t>Learn Māori App </a:t>
            </a:r>
            <a:br>
              <a:rPr lang="en-US" sz="3200" dirty="0"/>
            </a:br>
            <a:r>
              <a:rPr lang="en-US" sz="3200" dirty="0">
                <a:solidFill>
                  <a:schemeClr val="accent1"/>
                </a:solidFill>
              </a:rPr>
              <a:t>Custom ArrayAdaptor</a:t>
            </a:r>
            <a:br>
              <a:rPr lang="en-US" sz="3200" dirty="0">
                <a:solidFill>
                  <a:schemeClr val="accent1"/>
                </a:solidFill>
              </a:rPr>
            </a:br>
            <a:r>
              <a:rPr lang="en-US" sz="3200" dirty="0">
                <a:solidFill>
                  <a:schemeClr val="accent4"/>
                </a:solidFill>
              </a:rPr>
              <a:t>Implement </a:t>
            </a:r>
            <a:r>
              <a:rPr lang="en-US" sz="3200" dirty="0" err="1">
                <a:solidFill>
                  <a:schemeClr val="accent4"/>
                </a:solidFill>
              </a:rPr>
              <a:t>NumberAdaptor</a:t>
            </a:r>
            <a:r>
              <a:rPr lang="en-US" sz="3200" dirty="0">
                <a:solidFill>
                  <a:schemeClr val="accent4"/>
                </a:solidFill>
              </a:rPr>
              <a:t> Class</a:t>
            </a:r>
            <a:br>
              <a:rPr lang="en-US" sz="3200" dirty="0">
                <a:solidFill>
                  <a:schemeClr val="accent4"/>
                </a:solidFill>
              </a:rPr>
            </a:br>
            <a:endParaRPr lang="en-US" sz="3200" dirty="0">
              <a:solidFill>
                <a:schemeClr val="accent4"/>
              </a:solidFill>
            </a:endParaRPr>
          </a:p>
        </p:txBody>
      </p:sp>
      <p:sp>
        <p:nvSpPr>
          <p:cNvPr id="9" name="Rectangle 3"/>
          <p:cNvSpPr>
            <a:spLocks noGrp="1" noChangeArrowheads="1"/>
          </p:cNvSpPr>
          <p:nvPr>
            <p:ph idx="1"/>
          </p:nvPr>
        </p:nvSpPr>
        <p:spPr>
          <a:xfrm>
            <a:off x="1271450" y="1985554"/>
            <a:ext cx="9472749" cy="4140610"/>
          </a:xfrm>
        </p:spPr>
        <p:txBody>
          <a:bodyPr>
            <a:noAutofit/>
          </a:bodyPr>
          <a:lstStyle/>
          <a:p>
            <a:pPr marL="0" marR="0" lvl="0" indent="0" algn="just" defTabSz="914400" eaLnBrk="1" fontAlgn="auto" latinLnBrk="0" hangingPunct="1">
              <a:lnSpc>
                <a:spcPct val="100000"/>
              </a:lnSpc>
              <a:spcBef>
                <a:spcPts val="0"/>
              </a:spcBef>
              <a:spcAft>
                <a:spcPts val="0"/>
              </a:spcAft>
              <a:buClrTx/>
              <a:buSzTx/>
              <a:buFont typeface="Wingdings" panose="05000000000000000000" pitchFamily="2" charset="2"/>
              <a:buNone/>
              <a:tabLst/>
              <a:defRPr/>
            </a:pPr>
            <a:r>
              <a:rPr lang="en-NZ" sz="2400" dirty="0">
                <a:latin typeface="+mn-lt"/>
              </a:rPr>
              <a:t>2. Modify the constructor :</a:t>
            </a:r>
          </a:p>
        </p:txBody>
      </p:sp>
      <p:sp>
        <p:nvSpPr>
          <p:cNvPr id="2" name="Rectangle 1"/>
          <p:cNvSpPr/>
          <p:nvPr/>
        </p:nvSpPr>
        <p:spPr>
          <a:xfrm>
            <a:off x="2105025" y="3160663"/>
            <a:ext cx="8110538" cy="2308324"/>
          </a:xfrm>
          <a:prstGeom prst="rect">
            <a:avLst/>
          </a:prstGeom>
        </p:spPr>
        <p:txBody>
          <a:bodyPr wrap="square">
            <a:spAutoFit/>
          </a:bodyPr>
          <a:lstStyle/>
          <a:p>
            <a:r>
              <a:rPr lang="en-US" b="1" dirty="0">
                <a:solidFill>
                  <a:srgbClr val="000080"/>
                </a:solidFill>
              </a:rPr>
              <a:t>public </a:t>
            </a:r>
            <a:r>
              <a:rPr lang="en-US" dirty="0" err="1"/>
              <a:t>NumberAdaptor</a:t>
            </a:r>
            <a:r>
              <a:rPr lang="en-US" dirty="0"/>
              <a:t>(</a:t>
            </a:r>
            <a:r>
              <a:rPr lang="en-US" dirty="0">
                <a:solidFill>
                  <a:srgbClr val="808000"/>
                </a:solidFill>
              </a:rPr>
              <a:t>@</a:t>
            </a:r>
            <a:r>
              <a:rPr lang="en-US" dirty="0" err="1">
                <a:solidFill>
                  <a:srgbClr val="808000"/>
                </a:solidFill>
              </a:rPr>
              <a:t>NonNull</a:t>
            </a:r>
            <a:r>
              <a:rPr lang="en-US" dirty="0">
                <a:solidFill>
                  <a:srgbClr val="808000"/>
                </a:solidFill>
              </a:rPr>
              <a:t> </a:t>
            </a:r>
            <a:r>
              <a:rPr lang="en-US" dirty="0"/>
              <a:t>Context context, </a:t>
            </a:r>
            <a:br>
              <a:rPr lang="en-US" dirty="0"/>
            </a:br>
            <a:r>
              <a:rPr lang="en-US" dirty="0"/>
              <a:t>                     </a:t>
            </a:r>
            <a:r>
              <a:rPr lang="en-US" dirty="0">
                <a:solidFill>
                  <a:srgbClr val="808000"/>
                </a:solidFill>
              </a:rPr>
              <a:t>@</a:t>
            </a:r>
            <a:r>
              <a:rPr lang="en-US" dirty="0" err="1">
                <a:solidFill>
                  <a:srgbClr val="808000"/>
                </a:solidFill>
              </a:rPr>
              <a:t>LayoutRes</a:t>
            </a:r>
            <a:r>
              <a:rPr lang="en-US" dirty="0">
                <a:solidFill>
                  <a:srgbClr val="808000"/>
                </a:solidFill>
              </a:rPr>
              <a:t> </a:t>
            </a:r>
            <a:r>
              <a:rPr lang="en-US" b="1" dirty="0" err="1">
                <a:solidFill>
                  <a:srgbClr val="000080"/>
                </a:solidFill>
              </a:rPr>
              <a:t>int</a:t>
            </a:r>
            <a:r>
              <a:rPr lang="en-US" b="1" dirty="0">
                <a:solidFill>
                  <a:srgbClr val="000080"/>
                </a:solidFill>
              </a:rPr>
              <a:t> </a:t>
            </a:r>
            <a:r>
              <a:rPr lang="en-US" dirty="0"/>
              <a:t>resource,</a:t>
            </a:r>
            <a:br>
              <a:rPr lang="en-US" dirty="0"/>
            </a:br>
            <a:r>
              <a:rPr lang="en-US" dirty="0"/>
              <a:t>                     </a:t>
            </a:r>
            <a:r>
              <a:rPr lang="en-US" dirty="0">
                <a:solidFill>
                  <a:srgbClr val="808000"/>
                </a:solidFill>
              </a:rPr>
              <a:t>@</a:t>
            </a:r>
            <a:r>
              <a:rPr lang="en-US" dirty="0" err="1">
                <a:solidFill>
                  <a:srgbClr val="808000"/>
                </a:solidFill>
              </a:rPr>
              <a:t>NonNull</a:t>
            </a:r>
            <a:r>
              <a:rPr lang="en-US" dirty="0">
                <a:solidFill>
                  <a:srgbClr val="808000"/>
                </a:solidFill>
              </a:rPr>
              <a:t> </a:t>
            </a:r>
            <a:r>
              <a:rPr lang="en-US" dirty="0" err="1"/>
              <a:t>ArrayList</a:t>
            </a:r>
            <a:r>
              <a:rPr lang="en-US" dirty="0"/>
              <a:t>&lt;Number&gt; objects) {</a:t>
            </a:r>
            <a:br>
              <a:rPr lang="en-US" dirty="0"/>
            </a:br>
            <a:r>
              <a:rPr lang="en-US" dirty="0"/>
              <a:t>    </a:t>
            </a:r>
            <a:r>
              <a:rPr lang="en-US" b="1" dirty="0">
                <a:solidFill>
                  <a:srgbClr val="000080"/>
                </a:solidFill>
              </a:rPr>
              <a:t>super</a:t>
            </a:r>
            <a:r>
              <a:rPr lang="en-US" dirty="0"/>
              <a:t>(context, resource, objects);</a:t>
            </a:r>
            <a:br>
              <a:rPr lang="en-US" dirty="0"/>
            </a:br>
            <a:r>
              <a:rPr lang="en-US" dirty="0"/>
              <a:t>    </a:t>
            </a:r>
            <a:r>
              <a:rPr lang="en-US" b="1" dirty="0" err="1">
                <a:solidFill>
                  <a:srgbClr val="660E7A"/>
                </a:solidFill>
              </a:rPr>
              <a:t>mLayoutID</a:t>
            </a:r>
            <a:r>
              <a:rPr lang="en-US" b="1" dirty="0">
                <a:solidFill>
                  <a:srgbClr val="660E7A"/>
                </a:solidFill>
              </a:rPr>
              <a:t> </a:t>
            </a:r>
            <a:r>
              <a:rPr lang="en-US" dirty="0"/>
              <a:t>= resource;</a:t>
            </a:r>
            <a:br>
              <a:rPr lang="en-US" dirty="0"/>
            </a:br>
            <a:r>
              <a:rPr lang="en-US" dirty="0"/>
              <a:t>    </a:t>
            </a:r>
            <a:r>
              <a:rPr lang="en-US" b="1" dirty="0" err="1">
                <a:solidFill>
                  <a:srgbClr val="660E7A"/>
                </a:solidFill>
              </a:rPr>
              <a:t>mNumbers</a:t>
            </a:r>
            <a:r>
              <a:rPr lang="en-US" b="1" dirty="0">
                <a:solidFill>
                  <a:srgbClr val="660E7A"/>
                </a:solidFill>
              </a:rPr>
              <a:t> </a:t>
            </a:r>
            <a:r>
              <a:rPr lang="en-US" dirty="0"/>
              <a:t>= objects;</a:t>
            </a:r>
            <a:br>
              <a:rPr lang="en-US" dirty="0"/>
            </a:br>
            <a:r>
              <a:rPr lang="en-US" dirty="0"/>
              <a:t>    </a:t>
            </a:r>
            <a:r>
              <a:rPr lang="en-US" b="1" dirty="0" err="1">
                <a:solidFill>
                  <a:srgbClr val="660E7A"/>
                </a:solidFill>
              </a:rPr>
              <a:t>mContext</a:t>
            </a:r>
            <a:r>
              <a:rPr lang="en-US" b="1" dirty="0">
                <a:solidFill>
                  <a:srgbClr val="660E7A"/>
                </a:solidFill>
              </a:rPr>
              <a:t> </a:t>
            </a:r>
            <a:r>
              <a:rPr lang="en-US" dirty="0"/>
              <a:t>= context;</a:t>
            </a:r>
            <a:br>
              <a:rPr lang="en-US" dirty="0"/>
            </a:br>
            <a:r>
              <a:rPr lang="en-US" dirty="0"/>
              <a:t>}</a:t>
            </a:r>
          </a:p>
        </p:txBody>
      </p:sp>
      <p:sp>
        <p:nvSpPr>
          <p:cNvPr id="8" name="Rounded Rectangle 7"/>
          <p:cNvSpPr/>
          <p:nvPr/>
        </p:nvSpPr>
        <p:spPr>
          <a:xfrm>
            <a:off x="4629943" y="3689931"/>
            <a:ext cx="3060701" cy="365928"/>
          </a:xfrm>
          <a:prstGeom prst="roundRect">
            <a:avLst/>
          </a:prstGeom>
          <a:solidFill>
            <a:srgbClr val="92D05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2337708" y="4329704"/>
            <a:ext cx="3060701" cy="901263"/>
          </a:xfrm>
          <a:prstGeom prst="roundRect">
            <a:avLst/>
          </a:prstGeom>
          <a:solidFill>
            <a:srgbClr val="92D05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74834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Slide Number Placeholder 5"/>
          <p:cNvSpPr txBox="1">
            <a:spLocks/>
          </p:cNvSpPr>
          <p:nvPr/>
        </p:nvSpPr>
        <p:spPr>
          <a:xfrm>
            <a:off x="11353800" y="0"/>
            <a:ext cx="838200" cy="1063625"/>
          </a:xfrm>
          <a:prstGeom prst="rect">
            <a:avLst/>
          </a:prstGeom>
          <a:solidFill>
            <a:srgbClr val="DA262F"/>
          </a:solidFill>
          <a:effectLst>
            <a:outerShdw blurRad="50800" dist="38100" dir="5400000" algn="t" rotWithShape="0">
              <a:prstClr val="black">
                <a:alpha val="40000"/>
              </a:prstClr>
            </a:outerShdw>
          </a:effectLst>
        </p:spPr>
        <p:txBody>
          <a:bodyPr anchor="b"/>
          <a:lstStyle>
            <a:defPPr>
              <a:defRPr lang="en-US"/>
            </a:defPPr>
            <a:lvl1pPr marL="0" algn="ctr" defTabSz="914400" rtl="0" eaLnBrk="1" latinLnBrk="0" hangingPunct="1">
              <a:defRPr sz="2800" b="0" i="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fld id="{29F03831-D5A4-4421-8485-E696BFD78267}" type="slidenum">
              <a:rPr lang="en-US" smtClean="0"/>
              <a:pPr fontAlgn="auto">
                <a:spcBef>
                  <a:spcPts val="0"/>
                </a:spcBef>
                <a:spcAft>
                  <a:spcPts val="0"/>
                </a:spcAft>
                <a:defRPr/>
              </a:pPr>
              <a:t>28</a:t>
            </a:fld>
            <a:endParaRPr lang="en-US"/>
          </a:p>
        </p:txBody>
      </p:sp>
      <p:sp>
        <p:nvSpPr>
          <p:cNvPr id="7" name="Rectangle 2"/>
          <p:cNvSpPr>
            <a:spLocks noGrp="1" noChangeArrowheads="1"/>
          </p:cNvSpPr>
          <p:nvPr>
            <p:ph type="title"/>
          </p:nvPr>
        </p:nvSpPr>
        <p:spPr>
          <a:xfrm>
            <a:off x="646112" y="452718"/>
            <a:ext cx="9404723" cy="1400530"/>
          </a:xfrm>
        </p:spPr>
        <p:txBody>
          <a:bodyPr/>
          <a:lstStyle/>
          <a:p>
            <a:r>
              <a:rPr lang="en-US" sz="3200" dirty="0"/>
              <a:t>Learn Māori App </a:t>
            </a:r>
            <a:br>
              <a:rPr lang="en-US" sz="3200" dirty="0"/>
            </a:br>
            <a:r>
              <a:rPr lang="en-US" sz="3200" dirty="0">
                <a:solidFill>
                  <a:schemeClr val="accent1"/>
                </a:solidFill>
              </a:rPr>
              <a:t>Custom ArrayAdaptor</a:t>
            </a:r>
            <a:br>
              <a:rPr lang="en-US" sz="3200" dirty="0">
                <a:solidFill>
                  <a:schemeClr val="accent1"/>
                </a:solidFill>
              </a:rPr>
            </a:br>
            <a:r>
              <a:rPr lang="en-US" sz="3200" dirty="0">
                <a:solidFill>
                  <a:schemeClr val="accent4"/>
                </a:solidFill>
              </a:rPr>
              <a:t>Implement </a:t>
            </a:r>
            <a:r>
              <a:rPr lang="en-US" sz="3200" dirty="0" err="1">
                <a:solidFill>
                  <a:schemeClr val="accent4"/>
                </a:solidFill>
              </a:rPr>
              <a:t>NumberAdaptor</a:t>
            </a:r>
            <a:r>
              <a:rPr lang="en-US" sz="3200" dirty="0">
                <a:solidFill>
                  <a:schemeClr val="accent4"/>
                </a:solidFill>
              </a:rPr>
              <a:t> Class</a:t>
            </a:r>
          </a:p>
        </p:txBody>
      </p:sp>
      <p:sp>
        <p:nvSpPr>
          <p:cNvPr id="9" name="Rectangle 3"/>
          <p:cNvSpPr>
            <a:spLocks noGrp="1" noChangeArrowheads="1"/>
          </p:cNvSpPr>
          <p:nvPr>
            <p:ph idx="1"/>
          </p:nvPr>
        </p:nvSpPr>
        <p:spPr>
          <a:xfrm>
            <a:off x="1271450" y="1985554"/>
            <a:ext cx="9472749" cy="4140610"/>
          </a:xfrm>
        </p:spPr>
        <p:txBody>
          <a:bodyPr>
            <a:noAutofit/>
          </a:bodyPr>
          <a:lstStyle/>
          <a:p>
            <a:pPr marL="0" marR="0" lvl="0" indent="0" algn="just" defTabSz="914400" eaLnBrk="1" fontAlgn="auto" latinLnBrk="0" hangingPunct="1">
              <a:lnSpc>
                <a:spcPct val="100000"/>
              </a:lnSpc>
              <a:spcBef>
                <a:spcPts val="0"/>
              </a:spcBef>
              <a:spcAft>
                <a:spcPts val="0"/>
              </a:spcAft>
              <a:buClrTx/>
              <a:buSzTx/>
              <a:buFont typeface="Wingdings" panose="05000000000000000000" pitchFamily="2" charset="2"/>
              <a:buNone/>
              <a:tabLst/>
              <a:defRPr/>
            </a:pPr>
            <a:r>
              <a:rPr lang="en-NZ" sz="2400" dirty="0">
                <a:latin typeface="+mn-lt"/>
              </a:rPr>
              <a:t>3. Implement </a:t>
            </a:r>
            <a:r>
              <a:rPr lang="en-NZ" sz="2400" i="1" dirty="0" err="1">
                <a:latin typeface="+mn-lt"/>
              </a:rPr>
              <a:t>getView</a:t>
            </a:r>
            <a:r>
              <a:rPr lang="en-NZ" sz="2400" i="1" dirty="0">
                <a:latin typeface="+mn-lt"/>
              </a:rPr>
              <a:t>()</a:t>
            </a:r>
            <a:r>
              <a:rPr lang="en-NZ" sz="2400" dirty="0">
                <a:latin typeface="+mn-lt"/>
              </a:rPr>
              <a:t> as shown </a:t>
            </a:r>
            <a:r>
              <a:rPr lang="en-NZ" sz="2400" dirty="0">
                <a:latin typeface="+mn-lt"/>
                <a:hlinkClick r:id="rId3"/>
              </a:rPr>
              <a:t>here</a:t>
            </a:r>
            <a:endParaRPr lang="en-NZ" sz="2400" dirty="0">
              <a:latin typeface="+mn-lt"/>
            </a:endParaRPr>
          </a:p>
          <a:p>
            <a:pPr marL="0" marR="0" lvl="0" indent="0" algn="just" defTabSz="914400" eaLnBrk="1" fontAlgn="auto" latinLnBrk="0" hangingPunct="1">
              <a:lnSpc>
                <a:spcPct val="100000"/>
              </a:lnSpc>
              <a:spcBef>
                <a:spcPts val="0"/>
              </a:spcBef>
              <a:spcAft>
                <a:spcPts val="0"/>
              </a:spcAft>
              <a:buClrTx/>
              <a:buSzTx/>
              <a:buFont typeface="Wingdings" panose="05000000000000000000" pitchFamily="2" charset="2"/>
              <a:buNone/>
              <a:tabLst/>
              <a:defRPr/>
            </a:pPr>
            <a:endParaRPr lang="en-NZ" sz="2400" dirty="0">
              <a:latin typeface="+mn-lt"/>
            </a:endParaRPr>
          </a:p>
          <a:p>
            <a:pPr marL="0" marR="0" lvl="0" indent="0" algn="just" defTabSz="914400" eaLnBrk="1" fontAlgn="auto" latinLnBrk="0" hangingPunct="1">
              <a:lnSpc>
                <a:spcPct val="100000"/>
              </a:lnSpc>
              <a:spcBef>
                <a:spcPts val="0"/>
              </a:spcBef>
              <a:spcAft>
                <a:spcPts val="0"/>
              </a:spcAft>
              <a:buClrTx/>
              <a:buSzTx/>
              <a:buFont typeface="Wingdings" panose="05000000000000000000" pitchFamily="2" charset="2"/>
              <a:buNone/>
              <a:tabLst/>
              <a:defRPr/>
            </a:pPr>
            <a:endParaRPr lang="en-NZ" sz="2400" dirty="0">
              <a:latin typeface="+mn-lt"/>
            </a:endParaRPr>
          </a:p>
        </p:txBody>
      </p:sp>
    </p:spTree>
    <p:extLst>
      <p:ext uri="{BB962C8B-B14F-4D97-AF65-F5344CB8AC3E}">
        <p14:creationId xmlns:p14="http://schemas.microsoft.com/office/powerpoint/2010/main" val="126967291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Slide Number Placeholder 5"/>
          <p:cNvSpPr txBox="1">
            <a:spLocks/>
          </p:cNvSpPr>
          <p:nvPr/>
        </p:nvSpPr>
        <p:spPr>
          <a:xfrm>
            <a:off x="11353800" y="0"/>
            <a:ext cx="838200" cy="1063625"/>
          </a:xfrm>
          <a:prstGeom prst="rect">
            <a:avLst/>
          </a:prstGeom>
          <a:solidFill>
            <a:srgbClr val="DA262F"/>
          </a:solidFill>
          <a:effectLst>
            <a:outerShdw blurRad="50800" dist="38100" dir="5400000" algn="t" rotWithShape="0">
              <a:prstClr val="black">
                <a:alpha val="40000"/>
              </a:prstClr>
            </a:outerShdw>
          </a:effectLst>
        </p:spPr>
        <p:txBody>
          <a:bodyPr anchor="b"/>
          <a:lstStyle>
            <a:defPPr>
              <a:defRPr lang="en-US"/>
            </a:defPPr>
            <a:lvl1pPr marL="0" algn="ctr" defTabSz="914400" rtl="0" eaLnBrk="1" latinLnBrk="0" hangingPunct="1">
              <a:defRPr sz="2800" b="0" i="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fld id="{29F03831-D5A4-4421-8485-E696BFD78267}" type="slidenum">
              <a:rPr lang="en-US" smtClean="0"/>
              <a:pPr fontAlgn="auto">
                <a:spcBef>
                  <a:spcPts val="0"/>
                </a:spcBef>
                <a:spcAft>
                  <a:spcPts val="0"/>
                </a:spcAft>
                <a:defRPr/>
              </a:pPr>
              <a:t>29</a:t>
            </a:fld>
            <a:endParaRPr lang="en-US"/>
          </a:p>
        </p:txBody>
      </p:sp>
      <p:sp>
        <p:nvSpPr>
          <p:cNvPr id="7" name="Rectangle 2"/>
          <p:cNvSpPr>
            <a:spLocks noGrp="1" noChangeArrowheads="1"/>
          </p:cNvSpPr>
          <p:nvPr>
            <p:ph type="title"/>
          </p:nvPr>
        </p:nvSpPr>
        <p:spPr>
          <a:xfrm>
            <a:off x="646112" y="452718"/>
            <a:ext cx="9404723" cy="1400530"/>
          </a:xfrm>
        </p:spPr>
        <p:txBody>
          <a:bodyPr/>
          <a:lstStyle/>
          <a:p>
            <a:r>
              <a:rPr lang="en-US" sz="3200" dirty="0"/>
              <a:t>Learn Māori App </a:t>
            </a:r>
            <a:br>
              <a:rPr lang="en-US" sz="3200" dirty="0"/>
            </a:br>
            <a:r>
              <a:rPr lang="en-US" sz="3200" dirty="0">
                <a:solidFill>
                  <a:schemeClr val="accent1"/>
                </a:solidFill>
              </a:rPr>
              <a:t>Custom ArrayAdaptor</a:t>
            </a:r>
            <a:br>
              <a:rPr lang="en-US" sz="3200" dirty="0">
                <a:solidFill>
                  <a:schemeClr val="accent1"/>
                </a:solidFill>
              </a:rPr>
            </a:br>
            <a:r>
              <a:rPr lang="en-US" sz="3200" dirty="0">
                <a:solidFill>
                  <a:schemeClr val="accent4"/>
                </a:solidFill>
              </a:rPr>
              <a:t>Update </a:t>
            </a:r>
            <a:r>
              <a:rPr lang="en-US" sz="3200" dirty="0" err="1">
                <a:solidFill>
                  <a:schemeClr val="accent4"/>
                </a:solidFill>
              </a:rPr>
              <a:t>NumbersActivity</a:t>
            </a:r>
            <a:r>
              <a:rPr lang="en-US" sz="3200" dirty="0">
                <a:solidFill>
                  <a:schemeClr val="accent4"/>
                </a:solidFill>
              </a:rPr>
              <a:t> </a:t>
            </a:r>
            <a:br>
              <a:rPr lang="en-US" sz="3200" dirty="0">
                <a:solidFill>
                  <a:schemeClr val="accent4"/>
                </a:solidFill>
              </a:rPr>
            </a:br>
            <a:endParaRPr lang="en-US" sz="3200" dirty="0">
              <a:solidFill>
                <a:schemeClr val="accent4"/>
              </a:solidFill>
            </a:endParaRPr>
          </a:p>
        </p:txBody>
      </p:sp>
      <p:sp>
        <p:nvSpPr>
          <p:cNvPr id="9" name="Rectangle 3"/>
          <p:cNvSpPr>
            <a:spLocks noGrp="1" noChangeArrowheads="1"/>
          </p:cNvSpPr>
          <p:nvPr>
            <p:ph idx="1"/>
          </p:nvPr>
        </p:nvSpPr>
        <p:spPr>
          <a:xfrm>
            <a:off x="1271450" y="1985554"/>
            <a:ext cx="9472749" cy="4140610"/>
          </a:xfrm>
        </p:spPr>
        <p:txBody>
          <a:bodyPr>
            <a:noAutofit/>
          </a:bodyPr>
          <a:lstStyle/>
          <a:p>
            <a:pPr marL="0" marR="0" lvl="0" indent="0" algn="just" defTabSz="914400" eaLnBrk="1" fontAlgn="auto" latinLnBrk="0" hangingPunct="1">
              <a:lnSpc>
                <a:spcPct val="100000"/>
              </a:lnSpc>
              <a:spcBef>
                <a:spcPts val="0"/>
              </a:spcBef>
              <a:spcAft>
                <a:spcPts val="0"/>
              </a:spcAft>
              <a:buClrTx/>
              <a:buSzTx/>
              <a:buFont typeface="Wingdings" panose="05000000000000000000" pitchFamily="2" charset="2"/>
              <a:buNone/>
              <a:tabLst/>
              <a:defRPr/>
            </a:pPr>
            <a:r>
              <a:rPr lang="en-NZ" sz="2400" dirty="0">
                <a:latin typeface="+mn-lt"/>
              </a:rPr>
              <a:t>4. Update the </a:t>
            </a:r>
            <a:r>
              <a:rPr lang="en-NZ" sz="2400" i="1" dirty="0" err="1">
                <a:latin typeface="+mn-lt"/>
              </a:rPr>
              <a:t>onCreate</a:t>
            </a:r>
            <a:r>
              <a:rPr lang="en-NZ" sz="2400" dirty="0">
                <a:latin typeface="+mn-lt"/>
              </a:rPr>
              <a:t> method of the java activity: </a:t>
            </a:r>
          </a:p>
        </p:txBody>
      </p:sp>
      <p:sp>
        <p:nvSpPr>
          <p:cNvPr id="4" name="Rectangle 3"/>
          <p:cNvSpPr/>
          <p:nvPr/>
        </p:nvSpPr>
        <p:spPr>
          <a:xfrm>
            <a:off x="2172493" y="2581307"/>
            <a:ext cx="8762457" cy="3970318"/>
          </a:xfrm>
          <a:prstGeom prst="rect">
            <a:avLst/>
          </a:prstGeom>
        </p:spPr>
        <p:txBody>
          <a:bodyPr wrap="square">
            <a:spAutoFit/>
          </a:bodyPr>
          <a:lstStyle/>
          <a:p>
            <a:r>
              <a:rPr lang="en-US" dirty="0">
                <a:solidFill>
                  <a:srgbClr val="808000"/>
                </a:solidFill>
              </a:rPr>
              <a:t>@Override</a:t>
            </a:r>
            <a:br>
              <a:rPr lang="en-US" dirty="0">
                <a:solidFill>
                  <a:srgbClr val="808000"/>
                </a:solidFill>
              </a:rPr>
            </a:br>
            <a:r>
              <a:rPr lang="en-US" b="1" dirty="0">
                <a:solidFill>
                  <a:srgbClr val="000080"/>
                </a:solidFill>
              </a:rPr>
              <a:t>protected void </a:t>
            </a:r>
            <a:r>
              <a:rPr lang="en-US" dirty="0" err="1"/>
              <a:t>onCreate</a:t>
            </a:r>
            <a:r>
              <a:rPr lang="en-US" dirty="0"/>
              <a:t>(Bundle </a:t>
            </a:r>
            <a:r>
              <a:rPr lang="en-US" dirty="0" err="1"/>
              <a:t>savedInstanceState</a:t>
            </a:r>
            <a:r>
              <a:rPr lang="en-US" dirty="0"/>
              <a:t>) {</a:t>
            </a:r>
            <a:br>
              <a:rPr lang="en-US" dirty="0"/>
            </a:br>
            <a:r>
              <a:rPr lang="en-US" dirty="0"/>
              <a:t>    </a:t>
            </a:r>
            <a:r>
              <a:rPr lang="en-US" b="1" dirty="0" err="1">
                <a:solidFill>
                  <a:srgbClr val="000080"/>
                </a:solidFill>
              </a:rPr>
              <a:t>super</a:t>
            </a:r>
            <a:r>
              <a:rPr lang="en-US" dirty="0" err="1"/>
              <a:t>.onCreate</a:t>
            </a:r>
            <a:r>
              <a:rPr lang="en-US" dirty="0"/>
              <a:t>(</a:t>
            </a:r>
            <a:r>
              <a:rPr lang="en-US" dirty="0" err="1"/>
              <a:t>savedInstanceState</a:t>
            </a:r>
            <a:r>
              <a:rPr lang="en-US" dirty="0"/>
              <a:t>);</a:t>
            </a:r>
            <a:br>
              <a:rPr lang="en-US" dirty="0"/>
            </a:br>
            <a:r>
              <a:rPr lang="en-US" dirty="0"/>
              <a:t>    </a:t>
            </a:r>
            <a:r>
              <a:rPr lang="en-US" dirty="0" err="1"/>
              <a:t>setContentView</a:t>
            </a:r>
            <a:r>
              <a:rPr lang="en-US" dirty="0"/>
              <a:t>(</a:t>
            </a:r>
            <a:r>
              <a:rPr lang="en-US" dirty="0" err="1"/>
              <a:t>R.layout.</a:t>
            </a:r>
            <a:r>
              <a:rPr lang="en-US" b="1" i="1" dirty="0" err="1">
                <a:solidFill>
                  <a:srgbClr val="660E7A"/>
                </a:solidFill>
              </a:rPr>
              <a:t>activity_numbers</a:t>
            </a:r>
            <a:r>
              <a:rPr lang="en-US" dirty="0"/>
              <a:t>);</a:t>
            </a:r>
            <a:br>
              <a:rPr lang="en-US" dirty="0"/>
            </a:br>
            <a:r>
              <a:rPr lang="en-US" dirty="0"/>
              <a:t>    </a:t>
            </a:r>
            <a:br>
              <a:rPr lang="en-US" dirty="0"/>
            </a:br>
            <a:r>
              <a:rPr lang="en-US" dirty="0"/>
              <a:t>    </a:t>
            </a:r>
            <a:r>
              <a:rPr lang="en-US" dirty="0" err="1"/>
              <a:t>ArrayList</a:t>
            </a:r>
            <a:r>
              <a:rPr lang="en-US" dirty="0"/>
              <a:t>&lt;Number&gt; numbers=</a:t>
            </a:r>
            <a:r>
              <a:rPr lang="en-US" dirty="0" err="1"/>
              <a:t>GetNumbers</a:t>
            </a:r>
            <a:r>
              <a:rPr lang="en-US" dirty="0"/>
              <a:t>();</a:t>
            </a:r>
            <a:br>
              <a:rPr lang="en-US" dirty="0"/>
            </a:br>
            <a:br>
              <a:rPr lang="en-US" dirty="0"/>
            </a:br>
            <a:r>
              <a:rPr lang="en-US" dirty="0"/>
              <a:t>    </a:t>
            </a:r>
            <a:r>
              <a:rPr lang="en-US" dirty="0" err="1"/>
              <a:t>NumberAdaptor</a:t>
            </a:r>
            <a:r>
              <a:rPr lang="en-US" dirty="0"/>
              <a:t> </a:t>
            </a:r>
            <a:r>
              <a:rPr lang="en-US" dirty="0" err="1"/>
              <a:t>itemsAdapter</a:t>
            </a:r>
            <a:r>
              <a:rPr lang="en-US" dirty="0"/>
              <a:t> = </a:t>
            </a:r>
            <a:r>
              <a:rPr lang="en-US" b="1" dirty="0">
                <a:solidFill>
                  <a:srgbClr val="000080"/>
                </a:solidFill>
              </a:rPr>
              <a:t>new </a:t>
            </a:r>
            <a:r>
              <a:rPr lang="en-US" dirty="0" err="1"/>
              <a:t>NumberAdaptor</a:t>
            </a:r>
            <a:r>
              <a:rPr lang="en-US" dirty="0"/>
              <a:t>(</a:t>
            </a:r>
            <a:r>
              <a:rPr lang="en-US" b="1" dirty="0">
                <a:solidFill>
                  <a:srgbClr val="000080"/>
                </a:solidFill>
              </a:rPr>
              <a:t>this</a:t>
            </a:r>
            <a:r>
              <a:rPr lang="en-US" dirty="0"/>
              <a:t>,</a:t>
            </a:r>
            <a:br>
              <a:rPr lang="en-US" dirty="0"/>
            </a:br>
            <a:r>
              <a:rPr lang="en-US" dirty="0"/>
              <a:t>            </a:t>
            </a:r>
            <a:r>
              <a:rPr lang="en-US" dirty="0" err="1"/>
              <a:t>R.layout.</a:t>
            </a:r>
            <a:r>
              <a:rPr lang="en-US" b="1" i="1" dirty="0" err="1">
                <a:solidFill>
                  <a:srgbClr val="660E7A"/>
                </a:solidFill>
              </a:rPr>
              <a:t>lis_view_number_item</a:t>
            </a:r>
            <a:r>
              <a:rPr lang="en-US" dirty="0"/>
              <a:t>,</a:t>
            </a:r>
            <a:br>
              <a:rPr lang="en-US" dirty="0"/>
            </a:br>
            <a:r>
              <a:rPr lang="en-US" dirty="0"/>
              <a:t>            numbers);</a:t>
            </a:r>
            <a:br>
              <a:rPr lang="en-US" dirty="0"/>
            </a:br>
            <a:br>
              <a:rPr lang="en-US" dirty="0"/>
            </a:br>
            <a:r>
              <a:rPr lang="en-US" dirty="0"/>
              <a:t>    </a:t>
            </a:r>
            <a:r>
              <a:rPr lang="en-US" dirty="0" err="1"/>
              <a:t>ListView</a:t>
            </a:r>
            <a:r>
              <a:rPr lang="en-US" dirty="0"/>
              <a:t> </a:t>
            </a:r>
            <a:r>
              <a:rPr lang="en-US" dirty="0" err="1"/>
              <a:t>listView</a:t>
            </a:r>
            <a:r>
              <a:rPr lang="en-US" dirty="0"/>
              <a:t> = (</a:t>
            </a:r>
            <a:r>
              <a:rPr lang="en-US" dirty="0" err="1"/>
              <a:t>ListView</a:t>
            </a:r>
            <a:r>
              <a:rPr lang="en-US" dirty="0"/>
              <a:t>) </a:t>
            </a:r>
            <a:r>
              <a:rPr lang="en-US" dirty="0" err="1"/>
              <a:t>findViewById</a:t>
            </a:r>
            <a:r>
              <a:rPr lang="en-US" dirty="0"/>
              <a:t>(</a:t>
            </a:r>
            <a:r>
              <a:rPr lang="en-US" dirty="0" err="1"/>
              <a:t>R.id.</a:t>
            </a:r>
            <a:r>
              <a:rPr lang="en-US" b="1" i="1" dirty="0" err="1">
                <a:solidFill>
                  <a:srgbClr val="660E7A"/>
                </a:solidFill>
              </a:rPr>
              <a:t>list</a:t>
            </a:r>
            <a:r>
              <a:rPr lang="en-US" dirty="0"/>
              <a:t>);</a:t>
            </a:r>
            <a:br>
              <a:rPr lang="en-US" dirty="0"/>
            </a:br>
            <a:r>
              <a:rPr lang="en-US" dirty="0"/>
              <a:t>    </a:t>
            </a:r>
            <a:r>
              <a:rPr lang="en-US" dirty="0" err="1"/>
              <a:t>listView.setAdapter</a:t>
            </a:r>
            <a:r>
              <a:rPr lang="en-US" dirty="0"/>
              <a:t>(</a:t>
            </a:r>
            <a:r>
              <a:rPr lang="en-US" dirty="0" err="1"/>
              <a:t>itemsAdapter</a:t>
            </a:r>
            <a:r>
              <a:rPr lang="en-US" dirty="0"/>
              <a:t>);</a:t>
            </a:r>
            <a:br>
              <a:rPr lang="en-US" dirty="0"/>
            </a:br>
            <a:r>
              <a:rPr lang="en-US" dirty="0"/>
              <a:t>}</a:t>
            </a:r>
          </a:p>
        </p:txBody>
      </p:sp>
      <p:sp>
        <p:nvSpPr>
          <p:cNvPr id="8" name="Rounded Rectangle 7"/>
          <p:cNvSpPr/>
          <p:nvPr/>
        </p:nvSpPr>
        <p:spPr>
          <a:xfrm>
            <a:off x="2172493" y="3865237"/>
            <a:ext cx="7385845" cy="1570643"/>
          </a:xfrm>
          <a:prstGeom prst="roundRect">
            <a:avLst/>
          </a:prstGeom>
          <a:solidFill>
            <a:srgbClr val="92D05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000283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txBox="1">
            <a:spLocks/>
          </p:cNvSpPr>
          <p:nvPr/>
        </p:nvSpPr>
        <p:spPr>
          <a:xfrm>
            <a:off x="11353800" y="0"/>
            <a:ext cx="838200" cy="1063625"/>
          </a:xfrm>
          <a:prstGeom prst="rect">
            <a:avLst/>
          </a:prstGeom>
          <a:solidFill>
            <a:srgbClr val="DA262F"/>
          </a:solidFill>
          <a:effectLst>
            <a:outerShdw blurRad="50800" dist="38100" dir="5400000" algn="t" rotWithShape="0">
              <a:prstClr val="black">
                <a:alpha val="40000"/>
              </a:prstClr>
            </a:outerShdw>
          </a:effectLst>
        </p:spPr>
        <p:txBody>
          <a:bodyPr anchor="b"/>
          <a:lstStyle>
            <a:defPPr>
              <a:defRPr lang="en-US"/>
            </a:defPPr>
            <a:lvl1pPr marL="0" algn="ctr" defTabSz="914400" rtl="0" eaLnBrk="1" latinLnBrk="0" hangingPunct="1">
              <a:defRPr sz="2800" b="0" i="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fld id="{29F03831-D5A4-4421-8485-E696BFD78267}" type="slidenum">
              <a:rPr lang="en-US" smtClean="0"/>
              <a:pPr fontAlgn="auto">
                <a:spcBef>
                  <a:spcPts val="0"/>
                </a:spcBef>
                <a:spcAft>
                  <a:spcPts val="0"/>
                </a:spcAft>
                <a:defRPr/>
              </a:pPr>
              <a:t>3</a:t>
            </a:fld>
            <a:endParaRPr lang="en-US"/>
          </a:p>
        </p:txBody>
      </p:sp>
      <p:sp>
        <p:nvSpPr>
          <p:cNvPr id="7" name="Rectangle 2"/>
          <p:cNvSpPr>
            <a:spLocks noGrp="1" noChangeArrowheads="1"/>
          </p:cNvSpPr>
          <p:nvPr>
            <p:ph type="title"/>
          </p:nvPr>
        </p:nvSpPr>
        <p:spPr>
          <a:xfrm>
            <a:off x="646112" y="452718"/>
            <a:ext cx="9404723" cy="1400530"/>
          </a:xfrm>
        </p:spPr>
        <p:txBody>
          <a:bodyPr/>
          <a:lstStyle/>
          <a:p>
            <a:r>
              <a:rPr lang="en-US" sz="3200" dirty="0"/>
              <a:t>Learn Māori App </a:t>
            </a:r>
            <a:br>
              <a:rPr lang="en-US" sz="3200" dirty="0"/>
            </a:br>
            <a:r>
              <a:rPr lang="en-US" sz="3200" dirty="0">
                <a:solidFill>
                  <a:schemeClr val="accent1"/>
                </a:solidFill>
              </a:rPr>
              <a:t>Preparation</a:t>
            </a:r>
            <a:br>
              <a:rPr lang="en-US" sz="3200" dirty="0">
                <a:solidFill>
                  <a:schemeClr val="accent1"/>
                </a:solidFill>
              </a:rPr>
            </a:br>
            <a:r>
              <a:rPr lang="en-US" sz="3200" dirty="0">
                <a:solidFill>
                  <a:schemeClr val="accent4"/>
                </a:solidFill>
              </a:rPr>
              <a:t>Images</a:t>
            </a:r>
          </a:p>
        </p:txBody>
      </p:sp>
      <p:sp>
        <p:nvSpPr>
          <p:cNvPr id="9" name="Rectangle 3"/>
          <p:cNvSpPr>
            <a:spLocks noGrp="1" noChangeArrowheads="1"/>
          </p:cNvSpPr>
          <p:nvPr>
            <p:ph idx="1"/>
          </p:nvPr>
        </p:nvSpPr>
        <p:spPr>
          <a:xfrm>
            <a:off x="1271450" y="1985554"/>
            <a:ext cx="9601337" cy="4140610"/>
          </a:xfrm>
        </p:spPr>
        <p:txBody>
          <a:bodyPr>
            <a:noAutofit/>
          </a:bodyPr>
          <a:lstStyle/>
          <a:p>
            <a:pPr marL="0" indent="0" algn="just">
              <a:buNone/>
            </a:pPr>
            <a:r>
              <a:rPr lang="en-US" sz="2400" dirty="0"/>
              <a:t>Download all the icon images from </a:t>
            </a:r>
            <a:r>
              <a:rPr lang="en-US" sz="2400" dirty="0">
                <a:hlinkClick r:id="rId3"/>
              </a:rPr>
              <a:t>here</a:t>
            </a:r>
            <a:r>
              <a:rPr lang="en-US" sz="2400" dirty="0"/>
              <a:t> and copy them into the </a:t>
            </a:r>
            <a:r>
              <a:rPr lang="en-US" sz="2400" i="1" dirty="0" err="1"/>
              <a:t>drawable</a:t>
            </a:r>
            <a:r>
              <a:rPr lang="en-US" sz="2400" dirty="0"/>
              <a:t> folder.</a:t>
            </a: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32325" y="3192259"/>
            <a:ext cx="2171700" cy="1727200"/>
          </a:xfrm>
          <a:prstGeom prst="rect">
            <a:avLst/>
          </a:prstGeom>
        </p:spPr>
      </p:pic>
    </p:spTree>
    <p:extLst>
      <p:ext uri="{BB962C8B-B14F-4D97-AF65-F5344CB8AC3E}">
        <p14:creationId xmlns:p14="http://schemas.microsoft.com/office/powerpoint/2010/main" val="94092124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Slide Number Placeholder 5"/>
          <p:cNvSpPr txBox="1">
            <a:spLocks/>
          </p:cNvSpPr>
          <p:nvPr/>
        </p:nvSpPr>
        <p:spPr>
          <a:xfrm>
            <a:off x="11353800" y="0"/>
            <a:ext cx="838200" cy="1063625"/>
          </a:xfrm>
          <a:prstGeom prst="rect">
            <a:avLst/>
          </a:prstGeom>
          <a:solidFill>
            <a:srgbClr val="DA262F"/>
          </a:solidFill>
          <a:effectLst>
            <a:outerShdw blurRad="50800" dist="38100" dir="5400000" algn="t" rotWithShape="0">
              <a:prstClr val="black">
                <a:alpha val="40000"/>
              </a:prstClr>
            </a:outerShdw>
          </a:effectLst>
        </p:spPr>
        <p:txBody>
          <a:bodyPr anchor="b"/>
          <a:lstStyle>
            <a:defPPr>
              <a:defRPr lang="en-US"/>
            </a:defPPr>
            <a:lvl1pPr marL="0" algn="ctr" defTabSz="914400" rtl="0" eaLnBrk="1" latinLnBrk="0" hangingPunct="1">
              <a:defRPr sz="2800" b="0" i="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fld id="{29F03831-D5A4-4421-8485-E696BFD78267}" type="slidenum">
              <a:rPr lang="en-US" smtClean="0"/>
              <a:pPr fontAlgn="auto">
                <a:spcBef>
                  <a:spcPts val="0"/>
                </a:spcBef>
                <a:spcAft>
                  <a:spcPts val="0"/>
                </a:spcAft>
                <a:defRPr/>
              </a:pPr>
              <a:t>30</a:t>
            </a:fld>
            <a:endParaRPr lang="en-US"/>
          </a:p>
        </p:txBody>
      </p:sp>
      <p:sp>
        <p:nvSpPr>
          <p:cNvPr id="7" name="Rectangle 2"/>
          <p:cNvSpPr>
            <a:spLocks noGrp="1" noChangeArrowheads="1"/>
          </p:cNvSpPr>
          <p:nvPr>
            <p:ph type="title"/>
          </p:nvPr>
        </p:nvSpPr>
        <p:spPr>
          <a:xfrm>
            <a:off x="646112" y="452718"/>
            <a:ext cx="9404723" cy="1400530"/>
          </a:xfrm>
        </p:spPr>
        <p:txBody>
          <a:bodyPr/>
          <a:lstStyle/>
          <a:p>
            <a:r>
              <a:rPr lang="en-US" sz="3200" dirty="0"/>
              <a:t>Learn Māori App </a:t>
            </a:r>
            <a:br>
              <a:rPr lang="en-US" sz="3200" dirty="0"/>
            </a:br>
            <a:r>
              <a:rPr lang="en-US" sz="3200" dirty="0">
                <a:solidFill>
                  <a:schemeClr val="accent1"/>
                </a:solidFill>
              </a:rPr>
              <a:t>Custom ArrayAdaptor</a:t>
            </a:r>
            <a:br>
              <a:rPr lang="en-US" sz="3200" dirty="0">
                <a:solidFill>
                  <a:schemeClr val="accent1"/>
                </a:solidFill>
              </a:rPr>
            </a:br>
            <a:r>
              <a:rPr lang="en-US" sz="3200" dirty="0">
                <a:solidFill>
                  <a:schemeClr val="accent4"/>
                </a:solidFill>
              </a:rPr>
              <a:t>Update </a:t>
            </a:r>
            <a:r>
              <a:rPr lang="en-US" sz="3200" dirty="0" err="1">
                <a:solidFill>
                  <a:schemeClr val="accent4"/>
                </a:solidFill>
              </a:rPr>
              <a:t>NumbersActivity</a:t>
            </a:r>
            <a:r>
              <a:rPr lang="en-US" sz="3200" dirty="0">
                <a:solidFill>
                  <a:schemeClr val="accent4"/>
                </a:solidFill>
              </a:rPr>
              <a:t> </a:t>
            </a:r>
            <a:br>
              <a:rPr lang="en-US" sz="3200" dirty="0">
                <a:solidFill>
                  <a:schemeClr val="accent4"/>
                </a:solidFill>
              </a:rPr>
            </a:br>
            <a:endParaRPr lang="en-US" sz="3200" dirty="0">
              <a:solidFill>
                <a:schemeClr val="accent4"/>
              </a:solidFill>
            </a:endParaRPr>
          </a:p>
        </p:txBody>
      </p:sp>
      <p:sp>
        <p:nvSpPr>
          <p:cNvPr id="9" name="Rectangle 3"/>
          <p:cNvSpPr>
            <a:spLocks noGrp="1" noChangeArrowheads="1"/>
          </p:cNvSpPr>
          <p:nvPr>
            <p:ph idx="1"/>
          </p:nvPr>
        </p:nvSpPr>
        <p:spPr>
          <a:xfrm>
            <a:off x="1271450" y="1985554"/>
            <a:ext cx="9472749" cy="4140610"/>
          </a:xfrm>
        </p:spPr>
        <p:txBody>
          <a:bodyPr>
            <a:noAutofit/>
          </a:bodyPr>
          <a:lstStyle/>
          <a:p>
            <a:pPr marL="0" marR="0" lvl="0" indent="0" algn="just" defTabSz="914400" eaLnBrk="1" fontAlgn="auto" latinLnBrk="0" hangingPunct="1">
              <a:lnSpc>
                <a:spcPct val="100000"/>
              </a:lnSpc>
              <a:spcBef>
                <a:spcPts val="0"/>
              </a:spcBef>
              <a:spcAft>
                <a:spcPts val="0"/>
              </a:spcAft>
              <a:buClrTx/>
              <a:buSzTx/>
              <a:buFont typeface="Wingdings" panose="05000000000000000000" pitchFamily="2" charset="2"/>
              <a:buNone/>
              <a:tabLst/>
              <a:defRPr/>
            </a:pPr>
            <a:r>
              <a:rPr lang="en-NZ" sz="2400" dirty="0">
                <a:latin typeface="+mn-lt"/>
              </a:rPr>
              <a:t>Running the app and you should see:</a:t>
            </a:r>
          </a:p>
          <a:p>
            <a:pPr marL="0" marR="0" lvl="0" indent="0" algn="just" defTabSz="914400" eaLnBrk="1" fontAlgn="auto" latinLnBrk="0" hangingPunct="1">
              <a:lnSpc>
                <a:spcPct val="100000"/>
              </a:lnSpc>
              <a:spcBef>
                <a:spcPts val="0"/>
              </a:spcBef>
              <a:spcAft>
                <a:spcPts val="0"/>
              </a:spcAft>
              <a:buClrTx/>
              <a:buSzTx/>
              <a:buFont typeface="Wingdings" panose="05000000000000000000" pitchFamily="2" charset="2"/>
              <a:buNone/>
              <a:tabLst/>
              <a:defRPr/>
            </a:pPr>
            <a:endParaRPr lang="en-NZ" sz="2400" dirty="0">
              <a:latin typeface="+mn-lt"/>
            </a:endParaRPr>
          </a:p>
          <a:p>
            <a:pPr marL="0" marR="0" lvl="0" indent="0" algn="just" defTabSz="914400" eaLnBrk="1" fontAlgn="auto" latinLnBrk="0" hangingPunct="1">
              <a:lnSpc>
                <a:spcPct val="100000"/>
              </a:lnSpc>
              <a:spcBef>
                <a:spcPts val="0"/>
              </a:spcBef>
              <a:spcAft>
                <a:spcPts val="0"/>
              </a:spcAft>
              <a:buClrTx/>
              <a:buSzTx/>
              <a:buFont typeface="Wingdings" panose="05000000000000000000" pitchFamily="2" charset="2"/>
              <a:buNone/>
              <a:tabLst/>
              <a:defRPr/>
            </a:pPr>
            <a:r>
              <a:rPr lang="en-NZ" sz="2400" dirty="0">
                <a:latin typeface="+mn-lt"/>
                <a:hlinkClick r:id="rId3"/>
              </a:rPr>
              <a:t>Complete NumberActivity class</a:t>
            </a:r>
            <a:endParaRPr lang="en-NZ" sz="2400" dirty="0">
              <a:latin typeface="+mn-lt"/>
            </a:endParaRPr>
          </a:p>
          <a:p>
            <a:pPr marL="0" marR="0" lvl="0" indent="0" algn="just" defTabSz="914400" eaLnBrk="1" fontAlgn="auto" latinLnBrk="0" hangingPunct="1">
              <a:lnSpc>
                <a:spcPct val="100000"/>
              </a:lnSpc>
              <a:spcBef>
                <a:spcPts val="0"/>
              </a:spcBef>
              <a:spcAft>
                <a:spcPts val="0"/>
              </a:spcAft>
              <a:buClrTx/>
              <a:buSzTx/>
              <a:buFont typeface="Wingdings" panose="05000000000000000000" pitchFamily="2" charset="2"/>
              <a:buNone/>
              <a:tabLst/>
              <a:defRPr/>
            </a:pPr>
            <a:endParaRPr lang="en-NZ" sz="2400" dirty="0">
              <a:latin typeface="+mn-lt"/>
            </a:endParaRPr>
          </a:p>
          <a:p>
            <a:pPr marL="0" marR="0" lvl="0" indent="0" algn="just" defTabSz="914400" eaLnBrk="1" fontAlgn="auto" latinLnBrk="0" hangingPunct="1">
              <a:lnSpc>
                <a:spcPct val="100000"/>
              </a:lnSpc>
              <a:spcBef>
                <a:spcPts val="0"/>
              </a:spcBef>
              <a:spcAft>
                <a:spcPts val="0"/>
              </a:spcAft>
              <a:buClrTx/>
              <a:buSzTx/>
              <a:buFont typeface="Wingdings" panose="05000000000000000000" pitchFamily="2" charset="2"/>
              <a:buNone/>
              <a:tabLst/>
              <a:defRPr/>
            </a:pPr>
            <a:r>
              <a:rPr lang="en-NZ" sz="2400" dirty="0">
                <a:latin typeface="+mn-lt"/>
                <a:hlinkClick r:id="rId4"/>
              </a:rPr>
              <a:t>Complete NumbersAdaptor class</a:t>
            </a:r>
            <a:endParaRPr lang="en-NZ" sz="2400" dirty="0">
              <a:latin typeface="+mn-lt"/>
            </a:endParaRPr>
          </a:p>
          <a:p>
            <a:pPr marL="0" marR="0" lvl="0" indent="0" algn="just" defTabSz="914400" eaLnBrk="1" fontAlgn="auto" latinLnBrk="0" hangingPunct="1">
              <a:lnSpc>
                <a:spcPct val="100000"/>
              </a:lnSpc>
              <a:spcBef>
                <a:spcPts val="0"/>
              </a:spcBef>
              <a:spcAft>
                <a:spcPts val="0"/>
              </a:spcAft>
              <a:buClrTx/>
              <a:buSzTx/>
              <a:buFont typeface="Wingdings" panose="05000000000000000000" pitchFamily="2" charset="2"/>
              <a:buNone/>
              <a:tabLst/>
              <a:defRPr/>
            </a:pPr>
            <a:endParaRPr lang="en-NZ" sz="2400" dirty="0">
              <a:latin typeface="+mn-lt"/>
            </a:endParaRPr>
          </a:p>
          <a:p>
            <a:pPr marL="0" marR="0" lvl="0" indent="0" algn="just" defTabSz="914400" eaLnBrk="1" fontAlgn="auto" latinLnBrk="0" hangingPunct="1">
              <a:lnSpc>
                <a:spcPct val="100000"/>
              </a:lnSpc>
              <a:spcBef>
                <a:spcPts val="0"/>
              </a:spcBef>
              <a:spcAft>
                <a:spcPts val="0"/>
              </a:spcAft>
              <a:buClrTx/>
              <a:buSzTx/>
              <a:buFont typeface="Wingdings" panose="05000000000000000000" pitchFamily="2" charset="2"/>
              <a:buNone/>
              <a:tabLst/>
              <a:defRPr/>
            </a:pPr>
            <a:r>
              <a:rPr lang="en-NZ" sz="2400" dirty="0">
                <a:latin typeface="+mn-lt"/>
                <a:hlinkClick r:id="rId5"/>
              </a:rPr>
              <a:t>Additional resources</a:t>
            </a:r>
            <a:endParaRPr lang="en-NZ" sz="2400" dirty="0">
              <a:latin typeface="+mn-lt"/>
            </a:endParaRPr>
          </a:p>
        </p:txBody>
      </p:sp>
      <p:pic>
        <p:nvPicPr>
          <p:cNvPr id="2" name="Picture 1"/>
          <p:cNvPicPr>
            <a:picLocks noChangeAspect="1"/>
          </p:cNvPicPr>
          <p:nvPr/>
        </p:nvPicPr>
        <p:blipFill rotWithShape="1">
          <a:blip r:embed="rId6">
            <a:extLst>
              <a:ext uri="{28A0092B-C50C-407E-A947-70E740481C1C}">
                <a14:useLocalDpi xmlns:a14="http://schemas.microsoft.com/office/drawing/2010/main" val="0"/>
              </a:ext>
            </a:extLst>
          </a:blip>
          <a:srcRect l="17028" t="17083" r="18121" b="22917"/>
          <a:stretch/>
        </p:blipFill>
        <p:spPr>
          <a:xfrm>
            <a:off x="8301037" y="2143670"/>
            <a:ext cx="2557463" cy="4114800"/>
          </a:xfrm>
          <a:prstGeom prst="rect">
            <a:avLst/>
          </a:prstGeom>
        </p:spPr>
      </p:pic>
    </p:spTree>
    <p:extLst>
      <p:ext uri="{BB962C8B-B14F-4D97-AF65-F5344CB8AC3E}">
        <p14:creationId xmlns:p14="http://schemas.microsoft.com/office/powerpoint/2010/main" val="8116584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txBox="1">
            <a:spLocks/>
          </p:cNvSpPr>
          <p:nvPr/>
        </p:nvSpPr>
        <p:spPr>
          <a:xfrm>
            <a:off x="11353800" y="0"/>
            <a:ext cx="838200" cy="1063625"/>
          </a:xfrm>
          <a:prstGeom prst="rect">
            <a:avLst/>
          </a:prstGeom>
          <a:solidFill>
            <a:srgbClr val="DA262F"/>
          </a:solidFill>
          <a:effectLst>
            <a:outerShdw blurRad="50800" dist="38100" dir="5400000" algn="t" rotWithShape="0">
              <a:prstClr val="black">
                <a:alpha val="40000"/>
              </a:prstClr>
            </a:outerShdw>
          </a:effectLst>
        </p:spPr>
        <p:txBody>
          <a:bodyPr anchor="b"/>
          <a:lstStyle>
            <a:defPPr>
              <a:defRPr lang="en-US"/>
            </a:defPPr>
            <a:lvl1pPr marL="0" algn="ctr" defTabSz="914400" rtl="0" eaLnBrk="1" latinLnBrk="0" hangingPunct="1">
              <a:defRPr sz="2800" b="0" i="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fld id="{29F03831-D5A4-4421-8485-E696BFD78267}" type="slidenum">
              <a:rPr lang="en-US" smtClean="0"/>
              <a:pPr fontAlgn="auto">
                <a:spcBef>
                  <a:spcPts val="0"/>
                </a:spcBef>
                <a:spcAft>
                  <a:spcPts val="0"/>
                </a:spcAft>
                <a:defRPr/>
              </a:pPr>
              <a:t>4</a:t>
            </a:fld>
            <a:endParaRPr lang="en-US"/>
          </a:p>
        </p:txBody>
      </p:sp>
      <p:sp>
        <p:nvSpPr>
          <p:cNvPr id="7" name="Rectangle 2"/>
          <p:cNvSpPr>
            <a:spLocks noGrp="1" noChangeArrowheads="1"/>
          </p:cNvSpPr>
          <p:nvPr>
            <p:ph type="title"/>
          </p:nvPr>
        </p:nvSpPr>
        <p:spPr>
          <a:xfrm>
            <a:off x="646112" y="452718"/>
            <a:ext cx="9404723" cy="1400530"/>
          </a:xfrm>
        </p:spPr>
        <p:txBody>
          <a:bodyPr/>
          <a:lstStyle/>
          <a:p>
            <a:r>
              <a:rPr lang="en-US" sz="3200" dirty="0"/>
              <a:t>Learn Māori App </a:t>
            </a:r>
            <a:br>
              <a:rPr lang="en-US" sz="3200" dirty="0"/>
            </a:br>
            <a:r>
              <a:rPr lang="en-US" sz="3200" dirty="0">
                <a:solidFill>
                  <a:schemeClr val="accent1"/>
                </a:solidFill>
              </a:rPr>
              <a:t>Preparation</a:t>
            </a:r>
            <a:br>
              <a:rPr lang="en-US" sz="3200" dirty="0">
                <a:solidFill>
                  <a:schemeClr val="accent1"/>
                </a:solidFill>
              </a:rPr>
            </a:br>
            <a:r>
              <a:rPr lang="en-US" sz="3200" dirty="0">
                <a:solidFill>
                  <a:schemeClr val="accent4"/>
                </a:solidFill>
              </a:rPr>
              <a:t>Audio Files</a:t>
            </a:r>
          </a:p>
        </p:txBody>
      </p:sp>
      <p:sp>
        <p:nvSpPr>
          <p:cNvPr id="9" name="Rectangle 3"/>
          <p:cNvSpPr>
            <a:spLocks noGrp="1" noChangeArrowheads="1"/>
          </p:cNvSpPr>
          <p:nvPr>
            <p:ph idx="1"/>
          </p:nvPr>
        </p:nvSpPr>
        <p:spPr>
          <a:xfrm>
            <a:off x="1271450" y="1985554"/>
            <a:ext cx="9601337" cy="4140610"/>
          </a:xfrm>
        </p:spPr>
        <p:txBody>
          <a:bodyPr>
            <a:noAutofit/>
          </a:bodyPr>
          <a:lstStyle/>
          <a:p>
            <a:pPr marL="0" indent="0" algn="just">
              <a:buNone/>
            </a:pPr>
            <a:r>
              <a:rPr lang="en-US" sz="2400" dirty="0"/>
              <a:t>Create a new folder named “raw” in:</a:t>
            </a:r>
          </a:p>
          <a:p>
            <a:pPr marL="0" indent="0" algn="just">
              <a:buNone/>
            </a:pPr>
            <a:endParaRPr lang="en-US" sz="2400" dirty="0"/>
          </a:p>
          <a:p>
            <a:pPr marL="0" indent="0" algn="just">
              <a:buNone/>
            </a:pPr>
            <a:endParaRPr lang="en-US" sz="2400" dirty="0"/>
          </a:p>
          <a:p>
            <a:pPr marL="0" indent="0" algn="just">
              <a:buNone/>
            </a:pPr>
            <a:endParaRPr lang="en-US" sz="2400" dirty="0"/>
          </a:p>
          <a:p>
            <a:pPr marL="0" indent="0" algn="just">
              <a:buNone/>
            </a:pPr>
            <a:endParaRPr lang="en-US" sz="2400" dirty="0"/>
          </a:p>
          <a:p>
            <a:pPr marL="0" indent="0" algn="just">
              <a:buNone/>
            </a:pPr>
            <a:endParaRPr lang="en-US" sz="2400" dirty="0"/>
          </a:p>
          <a:p>
            <a:pPr marL="0" indent="0" algn="just">
              <a:buNone/>
            </a:pPr>
            <a:r>
              <a:rPr lang="en-US" sz="2400" dirty="0"/>
              <a:t>Download all the audio files from </a:t>
            </a:r>
            <a:r>
              <a:rPr lang="en-US" sz="2400" dirty="0">
                <a:hlinkClick r:id="rId3"/>
              </a:rPr>
              <a:t>here</a:t>
            </a:r>
            <a:r>
              <a:rPr lang="en-US" sz="2400" dirty="0"/>
              <a:t> and copy them into </a:t>
            </a:r>
            <a:r>
              <a:rPr lang="en-US" sz="2400" i="1" dirty="0"/>
              <a:t>raw</a:t>
            </a:r>
            <a:r>
              <a:rPr lang="en-US" sz="2400" dirty="0"/>
              <a:t> folder manually (not using Android Studio).</a:t>
            </a: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58887" y="2484437"/>
            <a:ext cx="9613900" cy="2019300"/>
          </a:xfrm>
          <a:prstGeom prst="rect">
            <a:avLst/>
          </a:prstGeom>
        </p:spPr>
      </p:pic>
    </p:spTree>
    <p:extLst>
      <p:ext uri="{BB962C8B-B14F-4D97-AF65-F5344CB8AC3E}">
        <p14:creationId xmlns:p14="http://schemas.microsoft.com/office/powerpoint/2010/main" val="21251516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715500" y="4362450"/>
            <a:ext cx="2476500" cy="2495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Slide Number Placeholder 5"/>
          <p:cNvSpPr txBox="1">
            <a:spLocks/>
          </p:cNvSpPr>
          <p:nvPr/>
        </p:nvSpPr>
        <p:spPr>
          <a:xfrm>
            <a:off x="11353800" y="0"/>
            <a:ext cx="838200" cy="1063625"/>
          </a:xfrm>
          <a:prstGeom prst="rect">
            <a:avLst/>
          </a:prstGeom>
          <a:solidFill>
            <a:srgbClr val="DA262F"/>
          </a:solidFill>
          <a:effectLst>
            <a:outerShdw blurRad="50800" dist="38100" dir="5400000" algn="t" rotWithShape="0">
              <a:prstClr val="black">
                <a:alpha val="40000"/>
              </a:prstClr>
            </a:outerShdw>
          </a:effectLst>
        </p:spPr>
        <p:txBody>
          <a:bodyPr anchor="b"/>
          <a:lstStyle>
            <a:defPPr>
              <a:defRPr lang="en-US"/>
            </a:defPPr>
            <a:lvl1pPr marL="0" algn="ctr" defTabSz="914400" rtl="0" eaLnBrk="1" latinLnBrk="0" hangingPunct="1">
              <a:defRPr sz="2800" b="0" i="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fld id="{29F03831-D5A4-4421-8485-E696BFD78267}" type="slidenum">
              <a:rPr lang="en-US" smtClean="0"/>
              <a:pPr fontAlgn="auto">
                <a:spcBef>
                  <a:spcPts val="0"/>
                </a:spcBef>
                <a:spcAft>
                  <a:spcPts val="0"/>
                </a:spcAft>
                <a:defRPr/>
              </a:pPr>
              <a:t>5</a:t>
            </a:fld>
            <a:endParaRPr lang="en-US"/>
          </a:p>
        </p:txBody>
      </p:sp>
      <p:sp>
        <p:nvSpPr>
          <p:cNvPr id="7" name="Rectangle 2"/>
          <p:cNvSpPr>
            <a:spLocks noGrp="1" noChangeArrowheads="1"/>
          </p:cNvSpPr>
          <p:nvPr>
            <p:ph type="title"/>
          </p:nvPr>
        </p:nvSpPr>
        <p:spPr>
          <a:xfrm>
            <a:off x="646112" y="452718"/>
            <a:ext cx="9404723" cy="1400530"/>
          </a:xfrm>
        </p:spPr>
        <p:txBody>
          <a:bodyPr/>
          <a:lstStyle/>
          <a:p>
            <a:r>
              <a:rPr lang="en-US" sz="3200" dirty="0"/>
              <a:t>Learn Māori App</a:t>
            </a:r>
            <a:br>
              <a:rPr lang="en-US" sz="3200" dirty="0"/>
            </a:br>
            <a:r>
              <a:rPr lang="en-US" sz="3200" dirty="0" err="1">
                <a:solidFill>
                  <a:schemeClr val="accent1"/>
                </a:solidFill>
              </a:rPr>
              <a:t>NumbersActivity</a:t>
            </a:r>
            <a:endParaRPr lang="en-US" sz="3200" dirty="0">
              <a:solidFill>
                <a:schemeClr val="accent1"/>
              </a:solidFill>
            </a:endParaRPr>
          </a:p>
        </p:txBody>
      </p:sp>
      <p:sp>
        <p:nvSpPr>
          <p:cNvPr id="9" name="Rectangle 3"/>
          <p:cNvSpPr>
            <a:spLocks noGrp="1" noChangeArrowheads="1"/>
          </p:cNvSpPr>
          <p:nvPr>
            <p:ph idx="1"/>
          </p:nvPr>
        </p:nvSpPr>
        <p:spPr>
          <a:xfrm>
            <a:off x="1271450" y="1985554"/>
            <a:ext cx="9601337" cy="4140610"/>
          </a:xfrm>
        </p:spPr>
        <p:txBody>
          <a:bodyPr>
            <a:noAutofit/>
          </a:bodyPr>
          <a:lstStyle/>
          <a:p>
            <a:pPr algn="just">
              <a:buFont typeface="Wingdings" panose="05000000000000000000" pitchFamily="2" charset="2"/>
              <a:buChar char="§"/>
            </a:pPr>
            <a:r>
              <a:rPr lang="en-AU" sz="2400" dirty="0">
                <a:latin typeface="+mn-lt"/>
              </a:rPr>
              <a:t>First step is to define a dictionary of numbers and their </a:t>
            </a:r>
            <a:r>
              <a:rPr lang="en-US" sz="2400" dirty="0"/>
              <a:t>Māori translation.</a:t>
            </a:r>
            <a:r>
              <a:rPr lang="en-AU" sz="2400" dirty="0">
                <a:latin typeface="+mn-lt"/>
              </a:rPr>
              <a:t> Add the following method to </a:t>
            </a:r>
            <a:r>
              <a:rPr lang="en-AU" sz="2400" dirty="0" err="1">
                <a:latin typeface="+mn-lt"/>
              </a:rPr>
              <a:t>NumbersActivity</a:t>
            </a:r>
            <a:r>
              <a:rPr lang="en-AU" sz="2400" dirty="0">
                <a:latin typeface="+mn-lt"/>
              </a:rPr>
              <a:t> class:</a:t>
            </a:r>
          </a:p>
          <a:p>
            <a:pPr algn="just">
              <a:buFont typeface="Wingdings" panose="05000000000000000000" pitchFamily="2" charset="2"/>
              <a:buChar char="§"/>
            </a:pPr>
            <a:endParaRPr lang="en-AU" sz="2400" dirty="0">
              <a:latin typeface="+mn-lt"/>
            </a:endParaRPr>
          </a:p>
        </p:txBody>
      </p:sp>
      <p:sp>
        <p:nvSpPr>
          <p:cNvPr id="12" name="Rectangle 11"/>
          <p:cNvSpPr/>
          <p:nvPr/>
        </p:nvSpPr>
        <p:spPr>
          <a:xfrm>
            <a:off x="2769392" y="2764572"/>
            <a:ext cx="8763001" cy="4401205"/>
          </a:xfrm>
          <a:prstGeom prst="rect">
            <a:avLst/>
          </a:prstGeom>
        </p:spPr>
        <p:txBody>
          <a:bodyPr wrap="square">
            <a:spAutoFit/>
          </a:bodyPr>
          <a:lstStyle/>
          <a:p>
            <a:r>
              <a:rPr lang="en-US" sz="2000" b="1" dirty="0">
                <a:solidFill>
                  <a:srgbClr val="000080"/>
                </a:solidFill>
              </a:rPr>
              <a:t>private </a:t>
            </a:r>
            <a:r>
              <a:rPr lang="en-US" sz="2000" dirty="0"/>
              <a:t>Map&lt;Integer, String&gt; </a:t>
            </a:r>
            <a:r>
              <a:rPr lang="en-US" sz="2000" dirty="0" err="1"/>
              <a:t>GetMaoriDigits</a:t>
            </a:r>
            <a:r>
              <a:rPr lang="en-US" sz="2000" dirty="0"/>
              <a:t>() {</a:t>
            </a:r>
            <a:br>
              <a:rPr lang="en-US" sz="2000" dirty="0"/>
            </a:br>
            <a:r>
              <a:rPr lang="en-US" sz="2000" dirty="0"/>
              <a:t>    Map&lt;Integer, String&gt; words = </a:t>
            </a:r>
            <a:r>
              <a:rPr lang="en-US" sz="2000" b="1" dirty="0">
                <a:solidFill>
                  <a:srgbClr val="000080"/>
                </a:solidFill>
              </a:rPr>
              <a:t>new </a:t>
            </a:r>
            <a:r>
              <a:rPr lang="en-US" sz="2000" dirty="0" err="1"/>
              <a:t>LinkedHashMap</a:t>
            </a:r>
            <a:r>
              <a:rPr lang="en-US" sz="2000" dirty="0"/>
              <a:t>&lt;Integer, String&gt;();</a:t>
            </a:r>
            <a:br>
              <a:rPr lang="en-US" sz="2000" dirty="0"/>
            </a:br>
            <a:r>
              <a:rPr lang="en-US" sz="2000" dirty="0"/>
              <a:t>    </a:t>
            </a:r>
            <a:r>
              <a:rPr lang="en-US" sz="2000" dirty="0" err="1"/>
              <a:t>words.put</a:t>
            </a:r>
            <a:r>
              <a:rPr lang="en-US" sz="2000" dirty="0"/>
              <a:t>(</a:t>
            </a:r>
            <a:r>
              <a:rPr lang="en-US" sz="2000" dirty="0">
                <a:solidFill>
                  <a:srgbClr val="0000FF"/>
                </a:solidFill>
              </a:rPr>
              <a:t>1</a:t>
            </a:r>
            <a:r>
              <a:rPr lang="en-US" sz="2000" dirty="0"/>
              <a:t>, </a:t>
            </a:r>
            <a:r>
              <a:rPr lang="en-US" sz="2000" b="1" dirty="0">
                <a:solidFill>
                  <a:srgbClr val="008000"/>
                </a:solidFill>
              </a:rPr>
              <a:t>"</a:t>
            </a:r>
            <a:r>
              <a:rPr lang="en-US" sz="2000" b="1" dirty="0" err="1">
                <a:solidFill>
                  <a:srgbClr val="008000"/>
                </a:solidFill>
              </a:rPr>
              <a:t>Tahi</a:t>
            </a:r>
            <a:r>
              <a:rPr lang="en-US" sz="2000" b="1" dirty="0">
                <a:solidFill>
                  <a:srgbClr val="008000"/>
                </a:solidFill>
              </a:rPr>
              <a:t>"</a:t>
            </a:r>
            <a:r>
              <a:rPr lang="en-US" sz="2000" dirty="0"/>
              <a:t>);</a:t>
            </a:r>
            <a:br>
              <a:rPr lang="en-US" sz="2000" dirty="0"/>
            </a:br>
            <a:r>
              <a:rPr lang="en-US" sz="2000" dirty="0"/>
              <a:t>    </a:t>
            </a:r>
            <a:r>
              <a:rPr lang="en-US" sz="2000" dirty="0" err="1"/>
              <a:t>words.put</a:t>
            </a:r>
            <a:r>
              <a:rPr lang="en-US" sz="2000" dirty="0"/>
              <a:t>(</a:t>
            </a:r>
            <a:r>
              <a:rPr lang="en-US" sz="2000" dirty="0">
                <a:solidFill>
                  <a:srgbClr val="0000FF"/>
                </a:solidFill>
              </a:rPr>
              <a:t>2</a:t>
            </a:r>
            <a:r>
              <a:rPr lang="en-US" sz="2000" dirty="0"/>
              <a:t>, </a:t>
            </a:r>
            <a:r>
              <a:rPr lang="en-US" sz="2000" b="1" dirty="0">
                <a:solidFill>
                  <a:srgbClr val="008000"/>
                </a:solidFill>
              </a:rPr>
              <a:t>"</a:t>
            </a:r>
            <a:r>
              <a:rPr lang="en-US" sz="2000" b="1" dirty="0" err="1">
                <a:solidFill>
                  <a:srgbClr val="008000"/>
                </a:solidFill>
              </a:rPr>
              <a:t>Rua</a:t>
            </a:r>
            <a:r>
              <a:rPr lang="en-US" sz="2000" b="1" dirty="0">
                <a:solidFill>
                  <a:srgbClr val="008000"/>
                </a:solidFill>
              </a:rPr>
              <a:t>"</a:t>
            </a:r>
            <a:r>
              <a:rPr lang="en-US" sz="2000" dirty="0"/>
              <a:t>);</a:t>
            </a:r>
            <a:br>
              <a:rPr lang="en-US" sz="2000" dirty="0"/>
            </a:br>
            <a:r>
              <a:rPr lang="en-US" sz="2000" dirty="0"/>
              <a:t>    </a:t>
            </a:r>
            <a:r>
              <a:rPr lang="en-US" sz="2000" dirty="0" err="1"/>
              <a:t>words.put</a:t>
            </a:r>
            <a:r>
              <a:rPr lang="en-US" sz="2000" dirty="0"/>
              <a:t>(</a:t>
            </a:r>
            <a:r>
              <a:rPr lang="en-US" sz="2000" dirty="0">
                <a:solidFill>
                  <a:srgbClr val="0000FF"/>
                </a:solidFill>
              </a:rPr>
              <a:t>3</a:t>
            </a:r>
            <a:r>
              <a:rPr lang="en-US" sz="2000" dirty="0"/>
              <a:t>, </a:t>
            </a:r>
            <a:r>
              <a:rPr lang="en-US" sz="2000" b="1" dirty="0">
                <a:solidFill>
                  <a:srgbClr val="008000"/>
                </a:solidFill>
              </a:rPr>
              <a:t>"Toru"</a:t>
            </a:r>
            <a:r>
              <a:rPr lang="en-US" sz="2000" dirty="0"/>
              <a:t>);</a:t>
            </a:r>
            <a:br>
              <a:rPr lang="en-US" sz="2000" dirty="0"/>
            </a:br>
            <a:r>
              <a:rPr lang="en-US" sz="2000" dirty="0"/>
              <a:t>    </a:t>
            </a:r>
            <a:r>
              <a:rPr lang="en-US" sz="2000" dirty="0" err="1"/>
              <a:t>words.put</a:t>
            </a:r>
            <a:r>
              <a:rPr lang="en-US" sz="2000" dirty="0"/>
              <a:t>(</a:t>
            </a:r>
            <a:r>
              <a:rPr lang="en-US" sz="2000" dirty="0">
                <a:solidFill>
                  <a:srgbClr val="0000FF"/>
                </a:solidFill>
              </a:rPr>
              <a:t>4</a:t>
            </a:r>
            <a:r>
              <a:rPr lang="en-US" sz="2000" dirty="0"/>
              <a:t>, </a:t>
            </a:r>
            <a:r>
              <a:rPr lang="en-US" sz="2000" b="1" dirty="0">
                <a:solidFill>
                  <a:srgbClr val="008000"/>
                </a:solidFill>
              </a:rPr>
              <a:t>"</a:t>
            </a:r>
            <a:r>
              <a:rPr lang="en-US" sz="2000" b="1" dirty="0" err="1">
                <a:solidFill>
                  <a:srgbClr val="008000"/>
                </a:solidFill>
              </a:rPr>
              <a:t>Wha</a:t>
            </a:r>
            <a:r>
              <a:rPr lang="en-US" sz="2000" b="1" dirty="0">
                <a:solidFill>
                  <a:srgbClr val="008000"/>
                </a:solidFill>
              </a:rPr>
              <a:t>"</a:t>
            </a:r>
            <a:r>
              <a:rPr lang="en-US" sz="2000" dirty="0"/>
              <a:t>);</a:t>
            </a:r>
            <a:br>
              <a:rPr lang="en-US" sz="2000" dirty="0"/>
            </a:br>
            <a:r>
              <a:rPr lang="en-US" sz="2000" dirty="0"/>
              <a:t>    </a:t>
            </a:r>
            <a:r>
              <a:rPr lang="en-US" sz="2000" dirty="0" err="1"/>
              <a:t>words.put</a:t>
            </a:r>
            <a:r>
              <a:rPr lang="en-US" sz="2000" dirty="0"/>
              <a:t>(</a:t>
            </a:r>
            <a:r>
              <a:rPr lang="en-US" sz="2000" dirty="0">
                <a:solidFill>
                  <a:srgbClr val="0000FF"/>
                </a:solidFill>
              </a:rPr>
              <a:t>5</a:t>
            </a:r>
            <a:r>
              <a:rPr lang="en-US" sz="2000" dirty="0"/>
              <a:t>, </a:t>
            </a:r>
            <a:r>
              <a:rPr lang="en-US" sz="2000" b="1" dirty="0">
                <a:solidFill>
                  <a:srgbClr val="008000"/>
                </a:solidFill>
              </a:rPr>
              <a:t>"Rima"</a:t>
            </a:r>
            <a:r>
              <a:rPr lang="en-US" sz="2000" dirty="0"/>
              <a:t>);</a:t>
            </a:r>
            <a:br>
              <a:rPr lang="en-US" sz="2000" dirty="0"/>
            </a:br>
            <a:r>
              <a:rPr lang="en-US" sz="2000" dirty="0"/>
              <a:t>    </a:t>
            </a:r>
            <a:r>
              <a:rPr lang="en-US" sz="2000" dirty="0" err="1"/>
              <a:t>words.put</a:t>
            </a:r>
            <a:r>
              <a:rPr lang="en-US" sz="2000" dirty="0"/>
              <a:t>(</a:t>
            </a:r>
            <a:r>
              <a:rPr lang="en-US" sz="2000" dirty="0">
                <a:solidFill>
                  <a:srgbClr val="0000FF"/>
                </a:solidFill>
              </a:rPr>
              <a:t>6</a:t>
            </a:r>
            <a:r>
              <a:rPr lang="en-US" sz="2000" dirty="0"/>
              <a:t>, </a:t>
            </a:r>
            <a:r>
              <a:rPr lang="en-US" sz="2000" b="1" dirty="0">
                <a:solidFill>
                  <a:srgbClr val="008000"/>
                </a:solidFill>
              </a:rPr>
              <a:t>"Ono"</a:t>
            </a:r>
            <a:r>
              <a:rPr lang="en-US" sz="2000" dirty="0"/>
              <a:t>);</a:t>
            </a:r>
            <a:br>
              <a:rPr lang="en-US" sz="2000" dirty="0"/>
            </a:br>
            <a:r>
              <a:rPr lang="en-US" sz="2000" dirty="0"/>
              <a:t>    </a:t>
            </a:r>
            <a:r>
              <a:rPr lang="en-US" sz="2000" dirty="0" err="1"/>
              <a:t>words.put</a:t>
            </a:r>
            <a:r>
              <a:rPr lang="en-US" sz="2000" dirty="0"/>
              <a:t>(</a:t>
            </a:r>
            <a:r>
              <a:rPr lang="en-US" sz="2000" dirty="0">
                <a:solidFill>
                  <a:srgbClr val="0000FF"/>
                </a:solidFill>
              </a:rPr>
              <a:t>7</a:t>
            </a:r>
            <a:r>
              <a:rPr lang="en-US" sz="2000" dirty="0"/>
              <a:t>, </a:t>
            </a:r>
            <a:r>
              <a:rPr lang="en-US" sz="2000" b="1" dirty="0">
                <a:solidFill>
                  <a:srgbClr val="008000"/>
                </a:solidFill>
              </a:rPr>
              <a:t>"</a:t>
            </a:r>
            <a:r>
              <a:rPr lang="en-US" sz="2000" b="1" dirty="0" err="1">
                <a:solidFill>
                  <a:srgbClr val="008000"/>
                </a:solidFill>
              </a:rPr>
              <a:t>Whitu</a:t>
            </a:r>
            <a:r>
              <a:rPr lang="en-US" sz="2000" b="1" dirty="0">
                <a:solidFill>
                  <a:srgbClr val="008000"/>
                </a:solidFill>
              </a:rPr>
              <a:t>"</a:t>
            </a:r>
            <a:r>
              <a:rPr lang="en-US" sz="2000" dirty="0"/>
              <a:t>);</a:t>
            </a:r>
            <a:br>
              <a:rPr lang="en-US" sz="2000" dirty="0"/>
            </a:br>
            <a:r>
              <a:rPr lang="en-US" sz="2000" dirty="0"/>
              <a:t>    </a:t>
            </a:r>
            <a:r>
              <a:rPr lang="en-US" sz="2000" dirty="0" err="1"/>
              <a:t>words.put</a:t>
            </a:r>
            <a:r>
              <a:rPr lang="en-US" sz="2000" dirty="0"/>
              <a:t>(</a:t>
            </a:r>
            <a:r>
              <a:rPr lang="en-US" sz="2000" dirty="0">
                <a:solidFill>
                  <a:srgbClr val="0000FF"/>
                </a:solidFill>
              </a:rPr>
              <a:t>8</a:t>
            </a:r>
            <a:r>
              <a:rPr lang="en-US" sz="2000" dirty="0"/>
              <a:t>, </a:t>
            </a:r>
            <a:r>
              <a:rPr lang="en-US" sz="2000" b="1" dirty="0">
                <a:solidFill>
                  <a:srgbClr val="008000"/>
                </a:solidFill>
              </a:rPr>
              <a:t>"</a:t>
            </a:r>
            <a:r>
              <a:rPr lang="en-US" sz="2000" b="1" dirty="0" err="1">
                <a:solidFill>
                  <a:srgbClr val="008000"/>
                </a:solidFill>
              </a:rPr>
              <a:t>Waru</a:t>
            </a:r>
            <a:r>
              <a:rPr lang="en-US" sz="2000" b="1" dirty="0">
                <a:solidFill>
                  <a:srgbClr val="008000"/>
                </a:solidFill>
              </a:rPr>
              <a:t>"</a:t>
            </a:r>
            <a:r>
              <a:rPr lang="en-US" sz="2000" dirty="0"/>
              <a:t>);</a:t>
            </a:r>
            <a:br>
              <a:rPr lang="en-US" sz="2000" dirty="0"/>
            </a:br>
            <a:r>
              <a:rPr lang="en-US" sz="2000" dirty="0"/>
              <a:t>    </a:t>
            </a:r>
            <a:r>
              <a:rPr lang="en-US" sz="2000" dirty="0" err="1"/>
              <a:t>words.put</a:t>
            </a:r>
            <a:r>
              <a:rPr lang="en-US" sz="2000" dirty="0"/>
              <a:t>(</a:t>
            </a:r>
            <a:r>
              <a:rPr lang="en-US" sz="2000" dirty="0">
                <a:solidFill>
                  <a:srgbClr val="0000FF"/>
                </a:solidFill>
              </a:rPr>
              <a:t>9</a:t>
            </a:r>
            <a:r>
              <a:rPr lang="en-US" sz="2000" dirty="0"/>
              <a:t>, </a:t>
            </a:r>
            <a:r>
              <a:rPr lang="en-US" sz="2000" b="1" dirty="0">
                <a:solidFill>
                  <a:srgbClr val="008000"/>
                </a:solidFill>
              </a:rPr>
              <a:t>"</a:t>
            </a:r>
            <a:r>
              <a:rPr lang="en-US" sz="2000" b="1" dirty="0" err="1">
                <a:solidFill>
                  <a:srgbClr val="008000"/>
                </a:solidFill>
              </a:rPr>
              <a:t>Iwa</a:t>
            </a:r>
            <a:r>
              <a:rPr lang="en-US" sz="2000" b="1" dirty="0">
                <a:solidFill>
                  <a:srgbClr val="008000"/>
                </a:solidFill>
              </a:rPr>
              <a:t>"</a:t>
            </a:r>
            <a:r>
              <a:rPr lang="en-US" sz="2000" dirty="0"/>
              <a:t>);</a:t>
            </a:r>
            <a:br>
              <a:rPr lang="en-US" sz="2000" dirty="0"/>
            </a:br>
            <a:r>
              <a:rPr lang="en-US" sz="2000" dirty="0"/>
              <a:t>    </a:t>
            </a:r>
            <a:r>
              <a:rPr lang="en-US" sz="2000" b="1" dirty="0">
                <a:solidFill>
                  <a:srgbClr val="000080"/>
                </a:solidFill>
              </a:rPr>
              <a:t>return </a:t>
            </a:r>
            <a:r>
              <a:rPr lang="en-US" sz="2000" dirty="0"/>
              <a:t>words;</a:t>
            </a:r>
            <a:br>
              <a:rPr lang="en-US" sz="2000" dirty="0"/>
            </a:br>
            <a:r>
              <a:rPr lang="en-US" sz="2000" dirty="0"/>
              <a:t>}</a:t>
            </a:r>
          </a:p>
        </p:txBody>
      </p:sp>
    </p:spTree>
    <p:extLst>
      <p:ext uri="{BB962C8B-B14F-4D97-AF65-F5344CB8AC3E}">
        <p14:creationId xmlns:p14="http://schemas.microsoft.com/office/powerpoint/2010/main" val="12428756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715500" y="4362450"/>
            <a:ext cx="2476500" cy="2495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Slide Number Placeholder 5"/>
          <p:cNvSpPr txBox="1">
            <a:spLocks/>
          </p:cNvSpPr>
          <p:nvPr/>
        </p:nvSpPr>
        <p:spPr>
          <a:xfrm>
            <a:off x="11353800" y="0"/>
            <a:ext cx="838200" cy="1063625"/>
          </a:xfrm>
          <a:prstGeom prst="rect">
            <a:avLst/>
          </a:prstGeom>
          <a:solidFill>
            <a:srgbClr val="DA262F"/>
          </a:solidFill>
          <a:effectLst>
            <a:outerShdw blurRad="50800" dist="38100" dir="5400000" algn="t" rotWithShape="0">
              <a:prstClr val="black">
                <a:alpha val="40000"/>
              </a:prstClr>
            </a:outerShdw>
          </a:effectLst>
        </p:spPr>
        <p:txBody>
          <a:bodyPr anchor="b"/>
          <a:lstStyle>
            <a:defPPr>
              <a:defRPr lang="en-US"/>
            </a:defPPr>
            <a:lvl1pPr marL="0" algn="ctr" defTabSz="914400" rtl="0" eaLnBrk="1" latinLnBrk="0" hangingPunct="1">
              <a:defRPr sz="2800" b="0" i="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fld id="{29F03831-D5A4-4421-8485-E696BFD78267}" type="slidenum">
              <a:rPr lang="en-US" smtClean="0"/>
              <a:pPr fontAlgn="auto">
                <a:spcBef>
                  <a:spcPts val="0"/>
                </a:spcBef>
                <a:spcAft>
                  <a:spcPts val="0"/>
                </a:spcAft>
                <a:defRPr/>
              </a:pPr>
              <a:t>6</a:t>
            </a:fld>
            <a:endParaRPr lang="en-US"/>
          </a:p>
        </p:txBody>
      </p:sp>
      <p:sp>
        <p:nvSpPr>
          <p:cNvPr id="7" name="Rectangle 2"/>
          <p:cNvSpPr>
            <a:spLocks noGrp="1" noChangeArrowheads="1"/>
          </p:cNvSpPr>
          <p:nvPr>
            <p:ph type="title"/>
          </p:nvPr>
        </p:nvSpPr>
        <p:spPr>
          <a:xfrm>
            <a:off x="646112" y="452718"/>
            <a:ext cx="9404723" cy="1400530"/>
          </a:xfrm>
        </p:spPr>
        <p:txBody>
          <a:bodyPr/>
          <a:lstStyle/>
          <a:p>
            <a:r>
              <a:rPr lang="en-US" sz="3200" dirty="0"/>
              <a:t>Learn Māori App</a:t>
            </a:r>
            <a:br>
              <a:rPr lang="en-US" sz="3200" dirty="0"/>
            </a:br>
            <a:r>
              <a:rPr lang="en-US" sz="3200" dirty="0" err="1">
                <a:solidFill>
                  <a:schemeClr val="accent1"/>
                </a:solidFill>
              </a:rPr>
              <a:t>NumbersActivity</a:t>
            </a:r>
            <a:endParaRPr lang="en-US" sz="3200" dirty="0">
              <a:solidFill>
                <a:schemeClr val="accent1"/>
              </a:solidFill>
            </a:endParaRPr>
          </a:p>
        </p:txBody>
      </p:sp>
      <p:sp>
        <p:nvSpPr>
          <p:cNvPr id="9" name="Rectangle 3"/>
          <p:cNvSpPr>
            <a:spLocks noGrp="1" noChangeArrowheads="1"/>
          </p:cNvSpPr>
          <p:nvPr>
            <p:ph idx="1"/>
          </p:nvPr>
        </p:nvSpPr>
        <p:spPr>
          <a:xfrm>
            <a:off x="1271450" y="1985554"/>
            <a:ext cx="9601337" cy="4140610"/>
          </a:xfrm>
        </p:spPr>
        <p:txBody>
          <a:bodyPr>
            <a:noAutofit/>
          </a:bodyPr>
          <a:lstStyle/>
          <a:p>
            <a:pPr algn="just">
              <a:buFont typeface="Wingdings" panose="05000000000000000000" pitchFamily="2" charset="2"/>
              <a:buChar char="§"/>
            </a:pPr>
            <a:r>
              <a:rPr lang="en-AU" sz="2400" dirty="0">
                <a:latin typeface="+mn-lt"/>
              </a:rPr>
              <a:t>Add a </a:t>
            </a:r>
            <a:r>
              <a:rPr lang="en-AU" sz="2400" dirty="0" err="1">
                <a:latin typeface="+mn-lt"/>
              </a:rPr>
              <a:t>TextView</a:t>
            </a:r>
            <a:r>
              <a:rPr lang="en-AU" sz="2400" dirty="0">
                <a:latin typeface="+mn-lt"/>
              </a:rPr>
              <a:t> to </a:t>
            </a:r>
            <a:r>
              <a:rPr lang="en-AU" sz="2400" i="1" dirty="0" err="1">
                <a:latin typeface="+mn-lt"/>
              </a:rPr>
              <a:t>activity_numbers.xml</a:t>
            </a:r>
            <a:r>
              <a:rPr lang="en-AU" sz="2400" dirty="0">
                <a:latin typeface="+mn-lt"/>
              </a:rPr>
              <a:t> and set its </a:t>
            </a:r>
            <a:r>
              <a:rPr lang="en-AU" sz="2400" i="1" dirty="0">
                <a:latin typeface="+mn-lt"/>
              </a:rPr>
              <a:t>id</a:t>
            </a:r>
            <a:r>
              <a:rPr lang="en-AU" sz="2400" dirty="0">
                <a:latin typeface="+mn-lt"/>
              </a:rPr>
              <a:t> to </a:t>
            </a:r>
            <a:r>
              <a:rPr lang="en-AU" sz="2400" i="1" dirty="0" err="1">
                <a:latin typeface="+mn-lt"/>
              </a:rPr>
              <a:t>text_view_temp</a:t>
            </a:r>
            <a:endParaRPr lang="en-AU" sz="2400" i="1" dirty="0">
              <a:latin typeface="+mn-lt"/>
            </a:endParaRPr>
          </a:p>
          <a:p>
            <a:pPr algn="just">
              <a:buFont typeface="Wingdings" panose="05000000000000000000" pitchFamily="2" charset="2"/>
              <a:buChar char="§"/>
            </a:pPr>
            <a:endParaRPr lang="en-AU" sz="2400" dirty="0">
              <a:latin typeface="+mn-lt"/>
            </a:endParaRPr>
          </a:p>
        </p:txBody>
      </p:sp>
      <p:sp>
        <p:nvSpPr>
          <p:cNvPr id="2" name="Rectangle 1"/>
          <p:cNvSpPr/>
          <p:nvPr/>
        </p:nvSpPr>
        <p:spPr>
          <a:xfrm>
            <a:off x="1904999" y="3004394"/>
            <a:ext cx="8967788" cy="3693319"/>
          </a:xfrm>
          <a:prstGeom prst="rect">
            <a:avLst/>
          </a:prstGeom>
        </p:spPr>
        <p:txBody>
          <a:bodyPr wrap="square">
            <a:spAutoFit/>
          </a:bodyPr>
          <a:lstStyle/>
          <a:p>
            <a:r>
              <a:rPr lang="en-US" dirty="0"/>
              <a:t>&lt;</a:t>
            </a:r>
            <a:r>
              <a:rPr lang="en-US" b="1" dirty="0" err="1">
                <a:solidFill>
                  <a:srgbClr val="000080"/>
                </a:solidFill>
              </a:rPr>
              <a:t>ScrollView</a:t>
            </a:r>
            <a:r>
              <a:rPr lang="en-US" b="1" dirty="0">
                <a:solidFill>
                  <a:srgbClr val="000080"/>
                </a:solidFill>
              </a:rPr>
              <a:t> </a:t>
            </a:r>
            <a:r>
              <a:rPr lang="en-US" b="1" dirty="0" err="1">
                <a:solidFill>
                  <a:srgbClr val="0000FF"/>
                </a:solidFill>
              </a:rPr>
              <a:t>xmlns:</a:t>
            </a:r>
            <a:r>
              <a:rPr lang="en-US" b="1" dirty="0" err="1">
                <a:solidFill>
                  <a:srgbClr val="660E7A"/>
                </a:solidFill>
              </a:rPr>
              <a:t>android</a:t>
            </a:r>
            <a:r>
              <a:rPr lang="en-US" b="1" dirty="0">
                <a:solidFill>
                  <a:srgbClr val="0000FF"/>
                </a:solidFill>
              </a:rPr>
              <a:t>=</a:t>
            </a:r>
            <a:r>
              <a:rPr lang="en-US" b="1" dirty="0">
                <a:solidFill>
                  <a:srgbClr val="008000"/>
                </a:solidFill>
              </a:rPr>
              <a:t>"http://</a:t>
            </a:r>
            <a:r>
              <a:rPr lang="en-US" b="1" dirty="0" err="1">
                <a:solidFill>
                  <a:srgbClr val="008000"/>
                </a:solidFill>
              </a:rPr>
              <a:t>schemas.android.com</a:t>
            </a:r>
            <a:r>
              <a:rPr lang="en-US" b="1" dirty="0">
                <a:solidFill>
                  <a:srgbClr val="008000"/>
                </a:solidFill>
              </a:rPr>
              <a:t>/</a:t>
            </a:r>
            <a:r>
              <a:rPr lang="en-US" b="1" dirty="0" err="1">
                <a:solidFill>
                  <a:srgbClr val="008000"/>
                </a:solidFill>
              </a:rPr>
              <a:t>apk</a:t>
            </a:r>
            <a:r>
              <a:rPr lang="en-US" b="1" dirty="0">
                <a:solidFill>
                  <a:srgbClr val="008000"/>
                </a:solidFill>
              </a:rPr>
              <a:t>/res/android"</a:t>
            </a:r>
            <a:br>
              <a:rPr lang="en-US" b="1" dirty="0">
                <a:solidFill>
                  <a:srgbClr val="008000"/>
                </a:solidFill>
              </a:rPr>
            </a:br>
            <a:r>
              <a:rPr lang="en-US" b="1" dirty="0">
                <a:solidFill>
                  <a:srgbClr val="008000"/>
                </a:solidFill>
              </a:rPr>
              <a:t>    </a:t>
            </a:r>
            <a:r>
              <a:rPr lang="en-US" b="1" dirty="0" err="1">
                <a:solidFill>
                  <a:srgbClr val="0000FF"/>
                </a:solidFill>
              </a:rPr>
              <a:t>xmlns:</a:t>
            </a:r>
            <a:r>
              <a:rPr lang="en-US" b="1" dirty="0" err="1">
                <a:solidFill>
                  <a:srgbClr val="660E7A"/>
                </a:solidFill>
              </a:rPr>
              <a:t>app</a:t>
            </a:r>
            <a:r>
              <a:rPr lang="en-US" b="1" dirty="0">
                <a:solidFill>
                  <a:srgbClr val="0000FF"/>
                </a:solidFill>
              </a:rPr>
              <a:t>=</a:t>
            </a:r>
            <a:r>
              <a:rPr lang="en-US" b="1" dirty="0">
                <a:solidFill>
                  <a:srgbClr val="008000"/>
                </a:solidFill>
              </a:rPr>
              <a:t>"http://</a:t>
            </a:r>
            <a:r>
              <a:rPr lang="en-US" b="1" dirty="0" err="1">
                <a:solidFill>
                  <a:srgbClr val="008000"/>
                </a:solidFill>
              </a:rPr>
              <a:t>schemas.android.com</a:t>
            </a:r>
            <a:r>
              <a:rPr lang="en-US" b="1" dirty="0">
                <a:solidFill>
                  <a:srgbClr val="008000"/>
                </a:solidFill>
              </a:rPr>
              <a:t>/</a:t>
            </a:r>
            <a:r>
              <a:rPr lang="en-US" b="1" dirty="0" err="1">
                <a:solidFill>
                  <a:srgbClr val="008000"/>
                </a:solidFill>
              </a:rPr>
              <a:t>apk</a:t>
            </a:r>
            <a:r>
              <a:rPr lang="en-US" b="1" dirty="0">
                <a:solidFill>
                  <a:srgbClr val="008000"/>
                </a:solidFill>
              </a:rPr>
              <a:t>/res-auto"</a:t>
            </a:r>
            <a:br>
              <a:rPr lang="en-US" b="1" dirty="0">
                <a:solidFill>
                  <a:srgbClr val="008000"/>
                </a:solidFill>
              </a:rPr>
            </a:br>
            <a:r>
              <a:rPr lang="en-US" b="1" dirty="0">
                <a:solidFill>
                  <a:srgbClr val="008000"/>
                </a:solidFill>
              </a:rPr>
              <a:t>    </a:t>
            </a:r>
            <a:r>
              <a:rPr lang="en-US" b="1" dirty="0" err="1">
                <a:solidFill>
                  <a:srgbClr val="0000FF"/>
                </a:solidFill>
              </a:rPr>
              <a:t>xmlns:</a:t>
            </a:r>
            <a:r>
              <a:rPr lang="en-US" b="1" dirty="0" err="1">
                <a:solidFill>
                  <a:srgbClr val="660E7A"/>
                </a:solidFill>
              </a:rPr>
              <a:t>tools</a:t>
            </a:r>
            <a:r>
              <a:rPr lang="en-US" b="1" dirty="0">
                <a:solidFill>
                  <a:srgbClr val="0000FF"/>
                </a:solidFill>
              </a:rPr>
              <a:t>=</a:t>
            </a:r>
            <a:r>
              <a:rPr lang="en-US" b="1" dirty="0">
                <a:solidFill>
                  <a:srgbClr val="008000"/>
                </a:solidFill>
              </a:rPr>
              <a:t>"http://</a:t>
            </a:r>
            <a:r>
              <a:rPr lang="en-US" b="1" dirty="0" err="1">
                <a:solidFill>
                  <a:srgbClr val="008000"/>
                </a:solidFill>
              </a:rPr>
              <a:t>schemas.android.com</a:t>
            </a:r>
            <a:r>
              <a:rPr lang="en-US" b="1" dirty="0">
                <a:solidFill>
                  <a:srgbClr val="008000"/>
                </a:solidFill>
              </a:rPr>
              <a:t>/tools"</a:t>
            </a:r>
            <a:br>
              <a:rPr lang="en-US" b="1" dirty="0">
                <a:solidFill>
                  <a:srgbClr val="008000"/>
                </a:solidFill>
              </a:rPr>
            </a:br>
            <a:r>
              <a:rPr lang="en-US" b="1" dirty="0">
                <a:solidFill>
                  <a:srgbClr val="008000"/>
                </a:solidFill>
              </a:rPr>
              <a:t>    </a:t>
            </a:r>
            <a:r>
              <a:rPr lang="en-US" b="1" dirty="0" err="1">
                <a:solidFill>
                  <a:srgbClr val="660E7A"/>
                </a:solidFill>
              </a:rPr>
              <a:t>android</a:t>
            </a:r>
            <a:r>
              <a:rPr lang="en-US" b="1" dirty="0" err="1">
                <a:solidFill>
                  <a:srgbClr val="0000FF"/>
                </a:solidFill>
              </a:rPr>
              <a:t>:layout_width</a:t>
            </a:r>
            <a:r>
              <a:rPr lang="en-US" b="1" dirty="0">
                <a:solidFill>
                  <a:srgbClr val="0000FF"/>
                </a:solidFill>
              </a:rPr>
              <a:t>=</a:t>
            </a:r>
            <a:r>
              <a:rPr lang="en-US" b="1" dirty="0">
                <a:solidFill>
                  <a:srgbClr val="008000"/>
                </a:solidFill>
              </a:rPr>
              <a:t>"</a:t>
            </a:r>
            <a:r>
              <a:rPr lang="en-US" b="1" dirty="0" err="1">
                <a:solidFill>
                  <a:srgbClr val="008000"/>
                </a:solidFill>
              </a:rPr>
              <a:t>match_parent</a:t>
            </a:r>
            <a:r>
              <a:rPr lang="en-US" b="1" dirty="0">
                <a:solidFill>
                  <a:srgbClr val="008000"/>
                </a:solidFill>
              </a:rPr>
              <a:t>"</a:t>
            </a:r>
            <a:br>
              <a:rPr lang="en-US" b="1" dirty="0">
                <a:solidFill>
                  <a:srgbClr val="008000"/>
                </a:solidFill>
              </a:rPr>
            </a:br>
            <a:r>
              <a:rPr lang="en-US" b="1" dirty="0">
                <a:solidFill>
                  <a:srgbClr val="008000"/>
                </a:solidFill>
              </a:rPr>
              <a:t>    </a:t>
            </a:r>
            <a:r>
              <a:rPr lang="en-US" b="1" dirty="0" err="1">
                <a:solidFill>
                  <a:srgbClr val="660E7A"/>
                </a:solidFill>
              </a:rPr>
              <a:t>android</a:t>
            </a:r>
            <a:r>
              <a:rPr lang="en-US" b="1" dirty="0" err="1">
                <a:solidFill>
                  <a:srgbClr val="0000FF"/>
                </a:solidFill>
              </a:rPr>
              <a:t>:layout_height</a:t>
            </a:r>
            <a:r>
              <a:rPr lang="en-US" b="1" dirty="0">
                <a:solidFill>
                  <a:srgbClr val="0000FF"/>
                </a:solidFill>
              </a:rPr>
              <a:t>=</a:t>
            </a:r>
            <a:r>
              <a:rPr lang="en-US" b="1" dirty="0">
                <a:solidFill>
                  <a:srgbClr val="008000"/>
                </a:solidFill>
              </a:rPr>
              <a:t>"</a:t>
            </a:r>
            <a:r>
              <a:rPr lang="en-US" b="1" dirty="0" err="1">
                <a:solidFill>
                  <a:srgbClr val="008000"/>
                </a:solidFill>
              </a:rPr>
              <a:t>match_parent</a:t>
            </a:r>
            <a:r>
              <a:rPr lang="en-US" b="1" dirty="0">
                <a:solidFill>
                  <a:srgbClr val="008000"/>
                </a:solidFill>
              </a:rPr>
              <a:t>"</a:t>
            </a:r>
            <a:br>
              <a:rPr lang="en-US" b="1" dirty="0">
                <a:solidFill>
                  <a:srgbClr val="008000"/>
                </a:solidFill>
              </a:rPr>
            </a:br>
            <a:r>
              <a:rPr lang="en-US" b="1" dirty="0">
                <a:solidFill>
                  <a:srgbClr val="008000"/>
                </a:solidFill>
              </a:rPr>
              <a:t>    </a:t>
            </a:r>
            <a:r>
              <a:rPr lang="en-US" b="1" dirty="0" err="1">
                <a:solidFill>
                  <a:srgbClr val="660E7A"/>
                </a:solidFill>
              </a:rPr>
              <a:t>tools</a:t>
            </a:r>
            <a:r>
              <a:rPr lang="en-US" b="1" dirty="0" err="1">
                <a:solidFill>
                  <a:srgbClr val="0000FF"/>
                </a:solidFill>
              </a:rPr>
              <a:t>:context</a:t>
            </a:r>
            <a:r>
              <a:rPr lang="en-US" b="1" dirty="0">
                <a:solidFill>
                  <a:srgbClr val="0000FF"/>
                </a:solidFill>
              </a:rPr>
              <a:t>=</a:t>
            </a:r>
            <a:r>
              <a:rPr lang="en-US" b="1" dirty="0">
                <a:solidFill>
                  <a:srgbClr val="008000"/>
                </a:solidFill>
              </a:rPr>
              <a:t>"</a:t>
            </a:r>
            <a:r>
              <a:rPr lang="en-US" b="1" dirty="0" err="1">
                <a:solidFill>
                  <a:srgbClr val="008000"/>
                </a:solidFill>
              </a:rPr>
              <a:t>com.rezanet.learnmaori.NumbersActivity</a:t>
            </a:r>
            <a:r>
              <a:rPr lang="en-US" b="1" dirty="0">
                <a:solidFill>
                  <a:srgbClr val="008000"/>
                </a:solidFill>
              </a:rPr>
              <a:t>"</a:t>
            </a:r>
            <a:r>
              <a:rPr lang="en-US" dirty="0"/>
              <a:t>&gt;</a:t>
            </a:r>
            <a:br>
              <a:rPr lang="en-US" dirty="0"/>
            </a:br>
            <a:br>
              <a:rPr lang="en-US" dirty="0"/>
            </a:br>
            <a:r>
              <a:rPr lang="en-US" dirty="0"/>
              <a:t>    &lt;</a:t>
            </a:r>
            <a:r>
              <a:rPr lang="en-US" b="1" dirty="0" err="1">
                <a:solidFill>
                  <a:srgbClr val="000080"/>
                </a:solidFill>
              </a:rPr>
              <a:t>TextView</a:t>
            </a:r>
            <a:br>
              <a:rPr lang="en-US" b="1" dirty="0">
                <a:solidFill>
                  <a:srgbClr val="000080"/>
                </a:solidFill>
              </a:rPr>
            </a:br>
            <a:r>
              <a:rPr lang="en-US" b="1" dirty="0">
                <a:solidFill>
                  <a:srgbClr val="000080"/>
                </a:solidFill>
              </a:rPr>
              <a:t>        </a:t>
            </a:r>
            <a:r>
              <a:rPr lang="en-US" b="1" dirty="0" err="1">
                <a:solidFill>
                  <a:srgbClr val="660E7A"/>
                </a:solidFill>
              </a:rPr>
              <a:t>android</a:t>
            </a:r>
            <a:r>
              <a:rPr lang="en-US" b="1" dirty="0" err="1">
                <a:solidFill>
                  <a:srgbClr val="0000FF"/>
                </a:solidFill>
              </a:rPr>
              <a:t>:layout_width</a:t>
            </a:r>
            <a:r>
              <a:rPr lang="en-US" b="1" dirty="0">
                <a:solidFill>
                  <a:srgbClr val="0000FF"/>
                </a:solidFill>
              </a:rPr>
              <a:t>=</a:t>
            </a:r>
            <a:r>
              <a:rPr lang="en-US" b="1" dirty="0">
                <a:solidFill>
                  <a:srgbClr val="008000"/>
                </a:solidFill>
              </a:rPr>
              <a:t>"</a:t>
            </a:r>
            <a:r>
              <a:rPr lang="en-US" b="1" dirty="0" err="1">
                <a:solidFill>
                  <a:srgbClr val="008000"/>
                </a:solidFill>
              </a:rPr>
              <a:t>wrap_content</a:t>
            </a:r>
            <a:r>
              <a:rPr lang="en-US" b="1" dirty="0">
                <a:solidFill>
                  <a:srgbClr val="008000"/>
                </a:solidFill>
              </a:rPr>
              <a:t>"</a:t>
            </a:r>
            <a:br>
              <a:rPr lang="en-US" b="1" dirty="0">
                <a:solidFill>
                  <a:srgbClr val="008000"/>
                </a:solidFill>
              </a:rPr>
            </a:br>
            <a:r>
              <a:rPr lang="en-US" b="1" dirty="0">
                <a:solidFill>
                  <a:srgbClr val="008000"/>
                </a:solidFill>
              </a:rPr>
              <a:t>        </a:t>
            </a:r>
            <a:r>
              <a:rPr lang="en-US" b="1" dirty="0" err="1">
                <a:solidFill>
                  <a:srgbClr val="660E7A"/>
                </a:solidFill>
              </a:rPr>
              <a:t>android</a:t>
            </a:r>
            <a:r>
              <a:rPr lang="en-US" b="1" dirty="0" err="1">
                <a:solidFill>
                  <a:srgbClr val="0000FF"/>
                </a:solidFill>
              </a:rPr>
              <a:t>:layout_height</a:t>
            </a:r>
            <a:r>
              <a:rPr lang="en-US" b="1" dirty="0">
                <a:solidFill>
                  <a:srgbClr val="0000FF"/>
                </a:solidFill>
              </a:rPr>
              <a:t>=</a:t>
            </a:r>
            <a:r>
              <a:rPr lang="en-US" b="1" dirty="0">
                <a:solidFill>
                  <a:srgbClr val="008000"/>
                </a:solidFill>
              </a:rPr>
              <a:t>"</a:t>
            </a:r>
            <a:r>
              <a:rPr lang="en-US" b="1" dirty="0" err="1">
                <a:solidFill>
                  <a:srgbClr val="008000"/>
                </a:solidFill>
              </a:rPr>
              <a:t>wrap_content</a:t>
            </a:r>
            <a:r>
              <a:rPr lang="en-US" b="1" dirty="0">
                <a:solidFill>
                  <a:srgbClr val="008000"/>
                </a:solidFill>
              </a:rPr>
              <a:t>"</a:t>
            </a:r>
            <a:br>
              <a:rPr lang="en-US" b="1" dirty="0">
                <a:solidFill>
                  <a:srgbClr val="008000"/>
                </a:solidFill>
              </a:rPr>
            </a:br>
            <a:r>
              <a:rPr lang="en-US" b="1" dirty="0">
                <a:solidFill>
                  <a:srgbClr val="008000"/>
                </a:solidFill>
              </a:rPr>
              <a:t>        </a:t>
            </a:r>
            <a:r>
              <a:rPr lang="en-US" b="1" dirty="0" err="1">
                <a:solidFill>
                  <a:srgbClr val="660E7A"/>
                </a:solidFill>
              </a:rPr>
              <a:t>android</a:t>
            </a:r>
            <a:r>
              <a:rPr lang="en-US" b="1" dirty="0" err="1">
                <a:solidFill>
                  <a:srgbClr val="0000FF"/>
                </a:solidFill>
              </a:rPr>
              <a:t>:id</a:t>
            </a:r>
            <a:r>
              <a:rPr lang="en-US" b="1" dirty="0">
                <a:solidFill>
                  <a:srgbClr val="0000FF"/>
                </a:solidFill>
              </a:rPr>
              <a:t>=</a:t>
            </a:r>
            <a:r>
              <a:rPr lang="en-US" b="1" dirty="0">
                <a:solidFill>
                  <a:srgbClr val="008000"/>
                </a:solidFill>
              </a:rPr>
              <a:t>"@+id/</a:t>
            </a:r>
            <a:r>
              <a:rPr lang="en-US" b="1" dirty="0" err="1">
                <a:solidFill>
                  <a:srgbClr val="008000"/>
                </a:solidFill>
              </a:rPr>
              <a:t>text_view_temp</a:t>
            </a:r>
            <a:r>
              <a:rPr lang="en-US" b="1" dirty="0">
                <a:solidFill>
                  <a:srgbClr val="008000"/>
                </a:solidFill>
              </a:rPr>
              <a:t>"</a:t>
            </a:r>
            <a:r>
              <a:rPr lang="en-US" dirty="0"/>
              <a:t>/&gt;</a:t>
            </a:r>
            <a:br>
              <a:rPr lang="en-US" dirty="0"/>
            </a:br>
            <a:r>
              <a:rPr lang="en-US" dirty="0"/>
              <a:t>&lt;/</a:t>
            </a:r>
            <a:r>
              <a:rPr lang="en-US" b="1" dirty="0" err="1">
                <a:solidFill>
                  <a:srgbClr val="000080"/>
                </a:solidFill>
              </a:rPr>
              <a:t>ScrollView</a:t>
            </a:r>
            <a:r>
              <a:rPr lang="en-US" dirty="0"/>
              <a:t>&gt;</a:t>
            </a:r>
            <a:br>
              <a:rPr lang="en-US" dirty="0"/>
            </a:br>
            <a:endParaRPr lang="en-US" dirty="0"/>
          </a:p>
        </p:txBody>
      </p:sp>
    </p:spTree>
    <p:extLst>
      <p:ext uri="{BB962C8B-B14F-4D97-AF65-F5344CB8AC3E}">
        <p14:creationId xmlns:p14="http://schemas.microsoft.com/office/powerpoint/2010/main" val="8161427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715500" y="4362450"/>
            <a:ext cx="2476500" cy="2495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Slide Number Placeholder 5"/>
          <p:cNvSpPr txBox="1">
            <a:spLocks/>
          </p:cNvSpPr>
          <p:nvPr/>
        </p:nvSpPr>
        <p:spPr>
          <a:xfrm>
            <a:off x="11353800" y="0"/>
            <a:ext cx="838200" cy="1063625"/>
          </a:xfrm>
          <a:prstGeom prst="rect">
            <a:avLst/>
          </a:prstGeom>
          <a:solidFill>
            <a:srgbClr val="DA262F"/>
          </a:solidFill>
          <a:effectLst>
            <a:outerShdw blurRad="50800" dist="38100" dir="5400000" algn="t" rotWithShape="0">
              <a:prstClr val="black">
                <a:alpha val="40000"/>
              </a:prstClr>
            </a:outerShdw>
          </a:effectLst>
        </p:spPr>
        <p:txBody>
          <a:bodyPr anchor="b"/>
          <a:lstStyle>
            <a:defPPr>
              <a:defRPr lang="en-US"/>
            </a:defPPr>
            <a:lvl1pPr marL="0" algn="ctr" defTabSz="914400" rtl="0" eaLnBrk="1" latinLnBrk="0" hangingPunct="1">
              <a:defRPr sz="2800" b="0" i="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fld id="{29F03831-D5A4-4421-8485-E696BFD78267}" type="slidenum">
              <a:rPr lang="en-US" smtClean="0"/>
              <a:pPr fontAlgn="auto">
                <a:spcBef>
                  <a:spcPts val="0"/>
                </a:spcBef>
                <a:spcAft>
                  <a:spcPts val="0"/>
                </a:spcAft>
                <a:defRPr/>
              </a:pPr>
              <a:t>7</a:t>
            </a:fld>
            <a:endParaRPr lang="en-US"/>
          </a:p>
        </p:txBody>
      </p:sp>
      <p:sp>
        <p:nvSpPr>
          <p:cNvPr id="7" name="Rectangle 2"/>
          <p:cNvSpPr>
            <a:spLocks noGrp="1" noChangeArrowheads="1"/>
          </p:cNvSpPr>
          <p:nvPr>
            <p:ph type="title"/>
          </p:nvPr>
        </p:nvSpPr>
        <p:spPr>
          <a:xfrm>
            <a:off x="646112" y="452718"/>
            <a:ext cx="9404723" cy="1400530"/>
          </a:xfrm>
        </p:spPr>
        <p:txBody>
          <a:bodyPr/>
          <a:lstStyle/>
          <a:p>
            <a:r>
              <a:rPr lang="en-US" sz="3200" dirty="0"/>
              <a:t>Learn Māori App</a:t>
            </a:r>
            <a:br>
              <a:rPr lang="en-US" sz="3200" dirty="0"/>
            </a:br>
            <a:r>
              <a:rPr lang="en-US" sz="3200" dirty="0" err="1">
                <a:solidFill>
                  <a:schemeClr val="accent1"/>
                </a:solidFill>
              </a:rPr>
              <a:t>NumbersActivity</a:t>
            </a:r>
            <a:endParaRPr lang="en-US" sz="3200" dirty="0">
              <a:solidFill>
                <a:schemeClr val="accent1"/>
              </a:solidFill>
            </a:endParaRPr>
          </a:p>
        </p:txBody>
      </p:sp>
      <p:sp>
        <p:nvSpPr>
          <p:cNvPr id="9" name="Rectangle 3"/>
          <p:cNvSpPr>
            <a:spLocks noGrp="1" noChangeArrowheads="1"/>
          </p:cNvSpPr>
          <p:nvPr>
            <p:ph idx="1"/>
          </p:nvPr>
        </p:nvSpPr>
        <p:spPr>
          <a:xfrm>
            <a:off x="1271450" y="1985554"/>
            <a:ext cx="9601337" cy="4140610"/>
          </a:xfrm>
        </p:spPr>
        <p:txBody>
          <a:bodyPr>
            <a:noAutofit/>
          </a:bodyPr>
          <a:lstStyle/>
          <a:p>
            <a:pPr algn="just">
              <a:buFont typeface="Wingdings" panose="05000000000000000000" pitchFamily="2" charset="2"/>
              <a:buChar char="§"/>
            </a:pPr>
            <a:r>
              <a:rPr lang="en-AU" sz="2400" dirty="0">
                <a:latin typeface="+mn-lt"/>
              </a:rPr>
              <a:t>Update </a:t>
            </a:r>
            <a:r>
              <a:rPr lang="en-AU" sz="2400" i="1" dirty="0" err="1">
                <a:latin typeface="+mn-lt"/>
              </a:rPr>
              <a:t>onCreate</a:t>
            </a:r>
            <a:r>
              <a:rPr lang="en-AU" sz="2400" i="1" dirty="0">
                <a:latin typeface="+mn-lt"/>
              </a:rPr>
              <a:t>()</a:t>
            </a:r>
            <a:r>
              <a:rPr lang="en-AU" sz="2400" dirty="0">
                <a:latin typeface="+mn-lt"/>
              </a:rPr>
              <a:t> to test the dictionary:</a:t>
            </a:r>
            <a:endParaRPr lang="en-AU" sz="2400" i="1" dirty="0">
              <a:latin typeface="+mn-lt"/>
            </a:endParaRPr>
          </a:p>
          <a:p>
            <a:pPr algn="just">
              <a:buFont typeface="Wingdings" panose="05000000000000000000" pitchFamily="2" charset="2"/>
              <a:buChar char="§"/>
            </a:pPr>
            <a:endParaRPr lang="en-AU" sz="2400" dirty="0">
              <a:latin typeface="+mn-lt"/>
            </a:endParaRPr>
          </a:p>
        </p:txBody>
      </p:sp>
      <p:sp>
        <p:nvSpPr>
          <p:cNvPr id="3" name="Rectangle 2"/>
          <p:cNvSpPr/>
          <p:nvPr/>
        </p:nvSpPr>
        <p:spPr>
          <a:xfrm>
            <a:off x="476773" y="3320409"/>
            <a:ext cx="7939088" cy="2862322"/>
          </a:xfrm>
          <a:prstGeom prst="rect">
            <a:avLst/>
          </a:prstGeom>
        </p:spPr>
        <p:txBody>
          <a:bodyPr wrap="square">
            <a:spAutoFit/>
          </a:bodyPr>
          <a:lstStyle/>
          <a:p>
            <a:r>
              <a:rPr lang="en-US" i="1" dirty="0">
                <a:solidFill>
                  <a:srgbClr val="808080"/>
                </a:solidFill>
              </a:rPr>
              <a:t>//Testing the dictionary</a:t>
            </a:r>
            <a:br>
              <a:rPr lang="en-US" i="1" dirty="0">
                <a:solidFill>
                  <a:srgbClr val="808080"/>
                </a:solidFill>
              </a:rPr>
            </a:br>
            <a:r>
              <a:rPr lang="en-US" dirty="0"/>
              <a:t>Map&lt;Integer, String&gt; words = </a:t>
            </a:r>
            <a:r>
              <a:rPr lang="en-US" dirty="0" err="1"/>
              <a:t>GetMaoriDigits</a:t>
            </a:r>
            <a:r>
              <a:rPr lang="en-US" dirty="0"/>
              <a:t>();</a:t>
            </a:r>
            <a:br>
              <a:rPr lang="en-US" dirty="0"/>
            </a:br>
            <a:r>
              <a:rPr lang="en-US" dirty="0"/>
              <a:t>String text = </a:t>
            </a:r>
            <a:r>
              <a:rPr lang="en-US" b="1" dirty="0">
                <a:solidFill>
                  <a:srgbClr val="008000"/>
                </a:solidFill>
              </a:rPr>
              <a:t>""</a:t>
            </a:r>
            <a:r>
              <a:rPr lang="en-US" dirty="0"/>
              <a:t>;</a:t>
            </a:r>
            <a:br>
              <a:rPr lang="en-US" dirty="0"/>
            </a:br>
            <a:r>
              <a:rPr lang="en-US" altLang="en-US" b="1" dirty="0">
                <a:solidFill>
                  <a:srgbClr val="000080"/>
                </a:solidFill>
                <a:latin typeface="Century Gothic" panose="020B0502020202020204" pitchFamily="34" charset="0"/>
              </a:rPr>
              <a:t>for </a:t>
            </a:r>
            <a:r>
              <a:rPr lang="en-US" altLang="en-US" dirty="0">
                <a:solidFill>
                  <a:srgbClr val="000000"/>
                </a:solidFill>
                <a:latin typeface="Century Gothic" panose="020B0502020202020204" pitchFamily="34" charset="0"/>
              </a:rPr>
              <a:t>(Integer key : </a:t>
            </a:r>
            <a:r>
              <a:rPr lang="en-US" altLang="en-US" dirty="0" err="1">
                <a:solidFill>
                  <a:srgbClr val="000000"/>
                </a:solidFill>
                <a:latin typeface="Century Gothic" panose="020B0502020202020204" pitchFamily="34" charset="0"/>
              </a:rPr>
              <a:t>words.keySet</a:t>
            </a:r>
            <a:r>
              <a:rPr lang="en-US" altLang="en-US" dirty="0">
                <a:solidFill>
                  <a:srgbClr val="000000"/>
                </a:solidFill>
                <a:latin typeface="Century Gothic" panose="020B0502020202020204" pitchFamily="34" charset="0"/>
              </a:rPr>
              <a:t>() )</a:t>
            </a:r>
            <a:br>
              <a:rPr lang="en-US" altLang="en-US" dirty="0">
                <a:solidFill>
                  <a:srgbClr val="000000"/>
                </a:solidFill>
                <a:latin typeface="Century Gothic" panose="020B0502020202020204" pitchFamily="34" charset="0"/>
              </a:rPr>
            </a:br>
            <a:r>
              <a:rPr lang="en-US" altLang="en-US" dirty="0">
                <a:solidFill>
                  <a:srgbClr val="000000"/>
                </a:solidFill>
                <a:latin typeface="Century Gothic" panose="020B0502020202020204" pitchFamily="34" charset="0"/>
              </a:rPr>
              <a:t>{</a:t>
            </a:r>
            <a:br>
              <a:rPr lang="en-US" altLang="en-US" dirty="0">
                <a:solidFill>
                  <a:srgbClr val="000000"/>
                </a:solidFill>
                <a:latin typeface="Century Gothic" panose="020B0502020202020204" pitchFamily="34" charset="0"/>
              </a:rPr>
            </a:br>
            <a:r>
              <a:rPr lang="en-US" altLang="en-US" dirty="0">
                <a:solidFill>
                  <a:srgbClr val="000000"/>
                </a:solidFill>
                <a:latin typeface="Century Gothic" panose="020B0502020202020204" pitchFamily="34" charset="0"/>
              </a:rPr>
              <a:t>    text += </a:t>
            </a:r>
            <a:r>
              <a:rPr lang="en-US" altLang="en-US" dirty="0" err="1">
                <a:solidFill>
                  <a:srgbClr val="000000"/>
                </a:solidFill>
                <a:latin typeface="Century Gothic" panose="020B0502020202020204" pitchFamily="34" charset="0"/>
              </a:rPr>
              <a:t>String.</a:t>
            </a:r>
            <a:r>
              <a:rPr lang="en-US" altLang="en-US" i="1" dirty="0" err="1">
                <a:solidFill>
                  <a:srgbClr val="000000"/>
                </a:solidFill>
                <a:latin typeface="Century Gothic" panose="020B0502020202020204" pitchFamily="34" charset="0"/>
              </a:rPr>
              <a:t>valueOf</a:t>
            </a:r>
            <a:r>
              <a:rPr lang="en-US" altLang="en-US" dirty="0">
                <a:solidFill>
                  <a:srgbClr val="000000"/>
                </a:solidFill>
                <a:latin typeface="Century Gothic" panose="020B0502020202020204" pitchFamily="34" charset="0"/>
              </a:rPr>
              <a:t>(key) + </a:t>
            </a:r>
            <a:r>
              <a:rPr lang="en-US" altLang="en-US" b="1" dirty="0">
                <a:solidFill>
                  <a:srgbClr val="008000"/>
                </a:solidFill>
                <a:latin typeface="Century Gothic" panose="020B0502020202020204" pitchFamily="34" charset="0"/>
              </a:rPr>
              <a:t>" : " </a:t>
            </a:r>
            <a:r>
              <a:rPr lang="en-US" altLang="en-US" dirty="0">
                <a:solidFill>
                  <a:srgbClr val="000000"/>
                </a:solidFill>
                <a:latin typeface="Century Gothic" panose="020B0502020202020204" pitchFamily="34" charset="0"/>
              </a:rPr>
              <a:t>+ </a:t>
            </a:r>
            <a:r>
              <a:rPr lang="en-US" altLang="en-US" dirty="0" err="1">
                <a:solidFill>
                  <a:srgbClr val="000000"/>
                </a:solidFill>
                <a:latin typeface="Century Gothic" panose="020B0502020202020204" pitchFamily="34" charset="0"/>
              </a:rPr>
              <a:t>words.get</a:t>
            </a:r>
            <a:r>
              <a:rPr lang="en-US" altLang="en-US" dirty="0">
                <a:solidFill>
                  <a:srgbClr val="000000"/>
                </a:solidFill>
                <a:latin typeface="Century Gothic" panose="020B0502020202020204" pitchFamily="34" charset="0"/>
              </a:rPr>
              <a:t>(key) + </a:t>
            </a:r>
            <a:r>
              <a:rPr lang="en-US" altLang="en-US" b="1" dirty="0">
                <a:solidFill>
                  <a:srgbClr val="008000"/>
                </a:solidFill>
                <a:latin typeface="Century Gothic" panose="020B0502020202020204" pitchFamily="34" charset="0"/>
              </a:rPr>
              <a:t>"</a:t>
            </a:r>
            <a:r>
              <a:rPr lang="en-US" altLang="en-US" b="1" dirty="0">
                <a:solidFill>
                  <a:srgbClr val="000080"/>
                </a:solidFill>
                <a:latin typeface="Century Gothic" panose="020B0502020202020204" pitchFamily="34" charset="0"/>
              </a:rPr>
              <a:t>\n</a:t>
            </a:r>
            <a:r>
              <a:rPr lang="en-US" altLang="en-US" b="1" dirty="0">
                <a:solidFill>
                  <a:srgbClr val="008000"/>
                </a:solidFill>
                <a:latin typeface="Century Gothic" panose="020B0502020202020204" pitchFamily="34" charset="0"/>
              </a:rPr>
              <a:t>"</a:t>
            </a:r>
            <a:r>
              <a:rPr lang="en-US" altLang="en-US" dirty="0">
                <a:solidFill>
                  <a:srgbClr val="000000"/>
                </a:solidFill>
                <a:latin typeface="Century Gothic" panose="020B0502020202020204" pitchFamily="34" charset="0"/>
              </a:rPr>
              <a:t>;</a:t>
            </a:r>
            <a:br>
              <a:rPr lang="en-US" altLang="en-US" dirty="0">
                <a:solidFill>
                  <a:srgbClr val="000000"/>
                </a:solidFill>
                <a:latin typeface="Century Gothic" panose="020B0502020202020204" pitchFamily="34" charset="0"/>
              </a:rPr>
            </a:br>
            <a:r>
              <a:rPr lang="en-US" altLang="en-US" dirty="0">
                <a:solidFill>
                  <a:srgbClr val="000000"/>
                </a:solidFill>
                <a:latin typeface="Century Gothic" panose="020B0502020202020204" pitchFamily="34" charset="0"/>
              </a:rPr>
              <a:t>}</a:t>
            </a:r>
            <a:endParaRPr lang="en-US" altLang="en-US" sz="4000" dirty="0">
              <a:latin typeface="Arial" panose="020B0604020202020204" pitchFamily="34" charset="0"/>
            </a:endParaRPr>
          </a:p>
          <a:p>
            <a:br>
              <a:rPr lang="en-US" dirty="0"/>
            </a:br>
            <a:r>
              <a:rPr lang="en-US" dirty="0" err="1"/>
              <a:t>TextView</a:t>
            </a:r>
            <a:r>
              <a:rPr lang="en-US" dirty="0"/>
              <a:t> </a:t>
            </a:r>
            <a:r>
              <a:rPr lang="en-US" dirty="0" err="1"/>
              <a:t>tempView</a:t>
            </a:r>
            <a:r>
              <a:rPr lang="en-US" dirty="0"/>
              <a:t> = (</a:t>
            </a:r>
            <a:r>
              <a:rPr lang="en-US" dirty="0" err="1"/>
              <a:t>TextView</a:t>
            </a:r>
            <a:r>
              <a:rPr lang="en-US" dirty="0"/>
              <a:t>) </a:t>
            </a:r>
            <a:r>
              <a:rPr lang="en-US" dirty="0" err="1"/>
              <a:t>findViewById</a:t>
            </a:r>
            <a:r>
              <a:rPr lang="en-US" dirty="0"/>
              <a:t>(</a:t>
            </a:r>
            <a:r>
              <a:rPr lang="en-US" dirty="0" err="1"/>
              <a:t>R.id.</a:t>
            </a:r>
            <a:r>
              <a:rPr lang="en-US" b="1" i="1" dirty="0" err="1">
                <a:solidFill>
                  <a:srgbClr val="660E7A"/>
                </a:solidFill>
              </a:rPr>
              <a:t>text_view_temp</a:t>
            </a:r>
            <a:r>
              <a:rPr lang="en-US" dirty="0"/>
              <a:t>);</a:t>
            </a:r>
            <a:br>
              <a:rPr lang="en-US" dirty="0"/>
            </a:br>
            <a:r>
              <a:rPr lang="en-US" dirty="0" err="1"/>
              <a:t>tempView.setText</a:t>
            </a:r>
            <a:r>
              <a:rPr lang="en-US" dirty="0"/>
              <a:t>(text);</a:t>
            </a:r>
          </a:p>
        </p:txBody>
      </p:sp>
      <p:pic>
        <p:nvPicPr>
          <p:cNvPr id="4" name="Picture 3"/>
          <p:cNvPicPr>
            <a:picLocks noChangeAspect="1"/>
          </p:cNvPicPr>
          <p:nvPr/>
        </p:nvPicPr>
        <p:blipFill rotWithShape="1">
          <a:blip r:embed="rId4">
            <a:extLst>
              <a:ext uri="{28A0092B-C50C-407E-A947-70E740481C1C}">
                <a14:useLocalDpi xmlns:a14="http://schemas.microsoft.com/office/drawing/2010/main" val="0"/>
              </a:ext>
            </a:extLst>
          </a:blip>
          <a:srcRect l="16748" t="17083" r="17874" b="52500"/>
          <a:stretch/>
        </p:blipFill>
        <p:spPr>
          <a:xfrm>
            <a:off x="8288072" y="3691481"/>
            <a:ext cx="3903928" cy="3166519"/>
          </a:xfrm>
          <a:prstGeom prst="rect">
            <a:avLst/>
          </a:prstGeom>
        </p:spPr>
      </p:pic>
    </p:spTree>
    <p:extLst>
      <p:ext uri="{BB962C8B-B14F-4D97-AF65-F5344CB8AC3E}">
        <p14:creationId xmlns:p14="http://schemas.microsoft.com/office/powerpoint/2010/main" val="18238507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Slide Number Placeholder 5"/>
          <p:cNvSpPr txBox="1">
            <a:spLocks/>
          </p:cNvSpPr>
          <p:nvPr/>
        </p:nvSpPr>
        <p:spPr>
          <a:xfrm>
            <a:off x="11353800" y="0"/>
            <a:ext cx="838200" cy="1063625"/>
          </a:xfrm>
          <a:prstGeom prst="rect">
            <a:avLst/>
          </a:prstGeom>
          <a:solidFill>
            <a:srgbClr val="DA262F"/>
          </a:solidFill>
          <a:effectLst>
            <a:outerShdw blurRad="50800" dist="38100" dir="5400000" algn="t" rotWithShape="0">
              <a:prstClr val="black">
                <a:alpha val="40000"/>
              </a:prstClr>
            </a:outerShdw>
          </a:effectLst>
        </p:spPr>
        <p:txBody>
          <a:bodyPr anchor="b"/>
          <a:lstStyle>
            <a:defPPr>
              <a:defRPr lang="en-US"/>
            </a:defPPr>
            <a:lvl1pPr marL="0" algn="ctr" defTabSz="914400" rtl="0" eaLnBrk="1" latinLnBrk="0" hangingPunct="1">
              <a:defRPr sz="2800" b="0" i="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fld id="{29F03831-D5A4-4421-8485-E696BFD78267}" type="slidenum">
              <a:rPr lang="en-US" smtClean="0"/>
              <a:pPr fontAlgn="auto">
                <a:spcBef>
                  <a:spcPts val="0"/>
                </a:spcBef>
                <a:spcAft>
                  <a:spcPts val="0"/>
                </a:spcAft>
                <a:defRPr/>
              </a:pPr>
              <a:t>8</a:t>
            </a:fld>
            <a:endParaRPr lang="en-US"/>
          </a:p>
        </p:txBody>
      </p:sp>
      <p:sp>
        <p:nvSpPr>
          <p:cNvPr id="7" name="Rectangle 2"/>
          <p:cNvSpPr>
            <a:spLocks noGrp="1" noChangeArrowheads="1"/>
          </p:cNvSpPr>
          <p:nvPr>
            <p:ph type="title"/>
          </p:nvPr>
        </p:nvSpPr>
        <p:spPr>
          <a:xfrm>
            <a:off x="646112" y="452718"/>
            <a:ext cx="9404723" cy="1400530"/>
          </a:xfrm>
        </p:spPr>
        <p:txBody>
          <a:bodyPr/>
          <a:lstStyle/>
          <a:p>
            <a:r>
              <a:rPr lang="en-US" sz="3200" dirty="0">
                <a:hlinkClick r:id="rId3"/>
              </a:rPr>
              <a:t>Memory Management</a:t>
            </a:r>
            <a:endParaRPr lang="en-US" sz="3200" dirty="0">
              <a:solidFill>
                <a:schemeClr val="accent1"/>
              </a:solidFill>
            </a:endParaRPr>
          </a:p>
        </p:txBody>
      </p:sp>
      <mc:AlternateContent xmlns:mc="http://schemas.openxmlformats.org/markup-compatibility/2006" xmlns:we="http://schemas.microsoft.com/office/webextensions/webextension/2010/11" xmlns:pca="http://schemas.microsoft.com/office/powerpoint/2013/contentapp">
        <mc:Choice Requires="we pca">
          <p:graphicFrame>
            <p:nvGraphicFramePr>
              <p:cNvPr id="8" name="Add-in 7" title="Web Video Player"/>
              <p:cNvGraphicFramePr>
                <a:graphicFrameLocks noGrp="1"/>
              </p:cNvGraphicFramePr>
              <p:nvPr>
                <p:extLst>
                  <p:ext uri="{D42A27DB-BD31-4B8C-83A1-F6EECF244321}">
                    <p14:modId xmlns:p14="http://schemas.microsoft.com/office/powerpoint/2010/main" val="1260109032"/>
                  </p:ext>
                </p:extLst>
              </p:nvPr>
            </p:nvGraphicFramePr>
            <p:xfrm>
              <a:off x="1657803" y="1685925"/>
              <a:ext cx="9186411" cy="5172075"/>
            </p:xfrm>
            <a:graphic>
              <a:graphicData uri="http://schemas.microsoft.com/office/webextensions/webextension/2010/11">
                <we:webextensionref xmlns:we="http://schemas.microsoft.com/office/webextensions/webextension/2010/11" xmlns:r="http://schemas.openxmlformats.org/officeDocument/2006/relationships" r:id="rId4"/>
              </a:graphicData>
            </a:graphic>
          </p:graphicFrame>
        </mc:Choice>
        <mc:Fallback xmlns="">
          <p:pic>
            <p:nvPicPr>
              <p:cNvPr id="8" name="Add-in 7" title="Web Video Player"/>
              <p:cNvPicPr>
                <a:picLocks noGrp="1" noRot="1" noChangeAspect="1" noMove="1" noResize="1" noEditPoints="1" noAdjustHandles="1" noChangeArrowheads="1" noChangeShapeType="1"/>
              </p:cNvPicPr>
              <p:nvPr/>
            </p:nvPicPr>
            <p:blipFill>
              <a:blip r:embed="rId5"/>
              <a:stretch>
                <a:fillRect/>
              </a:stretch>
            </p:blipFill>
            <p:spPr>
              <a:xfrm>
                <a:off x="1657803" y="1685925"/>
                <a:ext cx="9186411" cy="5172075"/>
              </a:xfrm>
              <a:prstGeom prst="rect">
                <a:avLst/>
              </a:prstGeom>
            </p:spPr>
          </p:pic>
        </mc:Fallback>
      </mc:AlternateContent>
    </p:spTree>
    <p:extLst>
      <p:ext uri="{BB962C8B-B14F-4D97-AF65-F5344CB8AC3E}">
        <p14:creationId xmlns:p14="http://schemas.microsoft.com/office/powerpoint/2010/main" val="268612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Slide Number Placeholder 5"/>
          <p:cNvSpPr txBox="1">
            <a:spLocks/>
          </p:cNvSpPr>
          <p:nvPr/>
        </p:nvSpPr>
        <p:spPr>
          <a:xfrm>
            <a:off x="11353800" y="0"/>
            <a:ext cx="838200" cy="1063625"/>
          </a:xfrm>
          <a:prstGeom prst="rect">
            <a:avLst/>
          </a:prstGeom>
          <a:solidFill>
            <a:srgbClr val="DA262F"/>
          </a:solidFill>
          <a:effectLst>
            <a:outerShdw blurRad="50800" dist="38100" dir="5400000" algn="t" rotWithShape="0">
              <a:prstClr val="black">
                <a:alpha val="40000"/>
              </a:prstClr>
            </a:outerShdw>
          </a:effectLst>
        </p:spPr>
        <p:txBody>
          <a:bodyPr anchor="b"/>
          <a:lstStyle>
            <a:defPPr>
              <a:defRPr lang="en-US"/>
            </a:defPPr>
            <a:lvl1pPr marL="0" algn="ctr" defTabSz="914400" rtl="0" eaLnBrk="1" latinLnBrk="0" hangingPunct="1">
              <a:defRPr sz="2800" b="0" i="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fld id="{29F03831-D5A4-4421-8485-E696BFD78267}" type="slidenum">
              <a:rPr lang="en-US" smtClean="0"/>
              <a:pPr fontAlgn="auto">
                <a:spcBef>
                  <a:spcPts val="0"/>
                </a:spcBef>
                <a:spcAft>
                  <a:spcPts val="0"/>
                </a:spcAft>
                <a:defRPr/>
              </a:pPr>
              <a:t>9</a:t>
            </a:fld>
            <a:endParaRPr lang="en-US"/>
          </a:p>
        </p:txBody>
      </p:sp>
      <p:sp>
        <p:nvSpPr>
          <p:cNvPr id="7" name="Rectangle 2"/>
          <p:cNvSpPr>
            <a:spLocks noGrp="1" noChangeArrowheads="1"/>
          </p:cNvSpPr>
          <p:nvPr>
            <p:ph type="title"/>
          </p:nvPr>
        </p:nvSpPr>
        <p:spPr>
          <a:xfrm>
            <a:off x="646112" y="452718"/>
            <a:ext cx="9404723" cy="1400530"/>
          </a:xfrm>
        </p:spPr>
        <p:txBody>
          <a:bodyPr/>
          <a:lstStyle/>
          <a:p>
            <a:r>
              <a:rPr lang="en-US" sz="3200" dirty="0">
                <a:hlinkClick r:id="rId3"/>
              </a:rPr>
              <a:t>View Recycling</a:t>
            </a:r>
            <a:endParaRPr lang="en-US" sz="3200" dirty="0">
              <a:solidFill>
                <a:schemeClr val="accent1"/>
              </a:solidFill>
            </a:endParaRPr>
          </a:p>
        </p:txBody>
      </p:sp>
      <mc:AlternateContent xmlns:mc="http://schemas.openxmlformats.org/markup-compatibility/2006" xmlns:we="http://schemas.microsoft.com/office/webextensions/webextension/2010/11" xmlns:pca="http://schemas.microsoft.com/office/powerpoint/2013/contentapp">
        <mc:Choice Requires="we pca">
          <p:graphicFrame>
            <p:nvGraphicFramePr>
              <p:cNvPr id="2" name="Add-in 1" title="Web Video Player"/>
              <p:cNvGraphicFramePr>
                <a:graphicFrameLocks noGrp="1"/>
              </p:cNvGraphicFramePr>
              <p:nvPr>
                <p:extLst>
                  <p:ext uri="{D42A27DB-BD31-4B8C-83A1-F6EECF244321}">
                    <p14:modId xmlns:p14="http://schemas.microsoft.com/office/powerpoint/2010/main" val="189892547"/>
                  </p:ext>
                </p:extLst>
              </p:nvPr>
            </p:nvGraphicFramePr>
            <p:xfrm>
              <a:off x="1358294" y="1554323"/>
              <a:ext cx="9344024" cy="5260814"/>
            </p:xfrm>
            <a:graphic>
              <a:graphicData uri="http://schemas.microsoft.com/office/webextensions/webextension/2010/11">
                <we:webextensionref xmlns:we="http://schemas.microsoft.com/office/webextensions/webextension/2010/11" xmlns:r="http://schemas.openxmlformats.org/officeDocument/2006/relationships" r:id="rId4"/>
              </a:graphicData>
            </a:graphic>
          </p:graphicFrame>
        </mc:Choice>
        <mc:Fallback xmlns="">
          <p:pic>
            <p:nvPicPr>
              <p:cNvPr id="2" name="Add-in 1" title="Web Video Player"/>
              <p:cNvPicPr>
                <a:picLocks noGrp="1" noRot="1" noChangeAspect="1" noMove="1" noResize="1" noEditPoints="1" noAdjustHandles="1" noChangeArrowheads="1" noChangeShapeType="1"/>
              </p:cNvPicPr>
              <p:nvPr/>
            </p:nvPicPr>
            <p:blipFill>
              <a:blip r:embed="rId5"/>
              <a:stretch>
                <a:fillRect/>
              </a:stretch>
            </p:blipFill>
            <p:spPr>
              <a:xfrm>
                <a:off x="1358294" y="1554323"/>
                <a:ext cx="9344024" cy="5260814"/>
              </a:xfrm>
              <a:prstGeom prst="rect">
                <a:avLst/>
              </a:prstGeom>
            </p:spPr>
          </p:pic>
        </mc:Fallback>
      </mc:AlternateContent>
    </p:spTree>
    <p:extLst>
      <p:ext uri="{BB962C8B-B14F-4D97-AF65-F5344CB8AC3E}">
        <p14:creationId xmlns:p14="http://schemas.microsoft.com/office/powerpoint/2010/main" val="213477908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Reza Slides Template">
  <a:themeElements>
    <a:clrScheme name="Reza Slides Template">
      <a:dk1>
        <a:sysClr val="windowText" lastClr="000000"/>
      </a:dk1>
      <a:lt1>
        <a:srgbClr val="FFFFFF"/>
      </a:lt1>
      <a:dk2>
        <a:srgbClr val="000000"/>
      </a:dk2>
      <a:lt2>
        <a:srgbClr val="FFFFFF"/>
      </a:lt2>
      <a:accent1>
        <a:srgbClr val="92D050"/>
      </a:accent1>
      <a:accent2>
        <a:srgbClr val="00B0F0"/>
      </a:accent2>
      <a:accent3>
        <a:srgbClr val="FF0000"/>
      </a:accent3>
      <a:accent4>
        <a:srgbClr val="FFC000"/>
      </a:accent4>
      <a:accent5>
        <a:srgbClr val="FFFFFF"/>
      </a:accent5>
      <a:accent6>
        <a:srgbClr val="ACC995"/>
      </a:accent6>
      <a:hlink>
        <a:srgbClr val="00B0F0"/>
      </a:hlink>
      <a:folHlink>
        <a:srgbClr val="00B0F0"/>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2000"/>
                <a:hueMod val="96000"/>
                <a:satMod val="128000"/>
                <a:lumMod val="114000"/>
              </a:schemeClr>
            </a:gs>
            <a:gs pos="100000">
              <a:schemeClr val="phClr">
                <a:shade val="62000"/>
                <a:hueMod val="100000"/>
                <a:satMod val="134000"/>
                <a:lumMod val="56000"/>
              </a:schemeClr>
            </a:gs>
          </a:gsLst>
          <a:path path="circle">
            <a:fillToRect l="45000" t="65000" r="125000" b="100000"/>
          </a:path>
        </a:gradFill>
        <a:blipFill rotWithShape="1">
          <a:blip xmlns:r="http://schemas.openxmlformats.org/officeDocument/2006/relationships" r:embed="rId1">
            <a:duotone>
              <a:schemeClr val="phClr">
                <a:shade val="62000"/>
                <a:hueMod val="108000"/>
                <a:satMod val="164000"/>
                <a:lumMod val="69000"/>
              </a:schemeClr>
              <a:schemeClr val="phClr">
                <a:tint val="96000"/>
                <a:hueMod val="90000"/>
                <a:satMod val="130000"/>
                <a:lumMod val="134000"/>
              </a:schemeClr>
            </a:duotone>
          </a:blip>
          <a:stretch/>
        </a:blipFill>
      </a:bgFillStyleLst>
    </a:fmtScheme>
  </a:themeElements>
  <a:objectDefaults/>
  <a:extraClrSchemeLst/>
  <a:extLst>
    <a:ext uri="{05A4C25C-085E-4340-85A3-A5531E510DB2}">
      <thm15:themeFamily xmlns:thm15="http://schemas.microsoft.com/office/thememl/2012/main" name="Reza Slides Template" id="{CE7EC469-50E4-442F-AF92-6196BF660BC6}" vid="{3F6B6636-D645-46EE-A64F-D21FCE08088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webextensions/_rels/webextension1.xml.rels><?xml version="1.0" encoding="UTF-8" standalone="yes"?>
<Relationships xmlns="http://schemas.openxmlformats.org/package/2006/relationships"><Relationship Id="rId1" Type="http://schemas.openxmlformats.org/officeDocument/2006/relationships/image" Target="../media/image12.png"/></Relationships>
</file>

<file path=ppt/webextensions/_rels/webextension2.xml.rels><?xml version="1.0" encoding="UTF-8" standalone="yes"?>
<Relationships xmlns="http://schemas.openxmlformats.org/package/2006/relationships"><Relationship Id="rId1" Type="http://schemas.openxmlformats.org/officeDocument/2006/relationships/image" Target="../media/image13.png"/></Relationships>
</file>

<file path=ppt/webextensions/_rels/webextension3.xml.rels><?xml version="1.0" encoding="UTF-8" standalone="yes"?>
<Relationships xmlns="http://schemas.openxmlformats.org/package/2006/relationships"><Relationship Id="rId1" Type="http://schemas.openxmlformats.org/officeDocument/2006/relationships/image" Target="../media/image15.png"/></Relationships>
</file>

<file path=ppt/webextensions/webextension1.xml><?xml version="1.0" encoding="utf-8"?>
<we:webextension xmlns:we="http://schemas.microsoft.com/office/webextensions/webextension/2010/11" id="{58C1E831-925B-5C42-8AD4-5ED82909BE4D}">
  <we:reference id="wa104221182" version="2.0.0.0" store="en-US" storeType="OMEX"/>
  <we:alternateReferences>
    <we:reference id="wa104221182" version="2.0.0.0" store="wa104221182" storeType="OMEX"/>
  </we:alternateReferences>
  <we:properties>
    <we:property name="vid" value="&quot;https://youtu.be/jNggLBdld-s&quot;"/>
  </we:properties>
  <we:bindings/>
  <we:snapshot xmlns:r="http://schemas.openxmlformats.org/officeDocument/2006/relationships" r:embed="rId1"/>
</we:webextension>
</file>

<file path=ppt/webextensions/webextension2.xml><?xml version="1.0" encoding="utf-8"?>
<we:webextension xmlns:we="http://schemas.microsoft.com/office/webextensions/webextension/2010/11" id="{14176117-0617-CD4D-8549-8C58B1525AF7}">
  <we:reference id="wa104221182" version="2.0.0.0" store="en-US" storeType="OMEX"/>
  <we:alternateReferences>
    <we:reference id="wa104221182" version="2.0.0.0" store="wa104221182" storeType="OMEX"/>
  </we:alternateReferences>
  <we:properties>
    <we:property name="vid" value="&quot;https://youtu.be/2lcoB5-PCCw&quot;"/>
  </we:properties>
  <we:bindings/>
  <we:snapshot xmlns:r="http://schemas.openxmlformats.org/officeDocument/2006/relationships" r:embed="rId1"/>
</we:webextension>
</file>

<file path=ppt/webextensions/webextension3.xml><?xml version="1.0" encoding="utf-8"?>
<we:webextension xmlns:we="http://schemas.microsoft.com/office/webextensions/webextension/2010/11" id="{0F852131-6D3B-0A42-9886-3BC0FB84A7F7}">
  <we:reference id="wa104221182" version="2.0.0.0" store="en-US" storeType="OMEX"/>
  <we:alternateReferences>
    <we:reference id="wa104221182" version="2.0.0.0" store="wa104221182" storeType="OMEX"/>
  </we:alternateReferences>
  <we:properties>
    <we:property name="vid" value="&quot;https://youtu.be/iES7i17TEGM&quot;"/>
  </we:properties>
  <we:bindings/>
  <we:snapshot xmlns:r="http://schemas.openxmlformats.org/officeDocument/2006/relationships" r:embed="rId1"/>
</we:webextension>
</file>

<file path=docProps/app.xml><?xml version="1.0" encoding="utf-8"?>
<Properties xmlns="http://schemas.openxmlformats.org/officeDocument/2006/extended-properties" xmlns:vt="http://schemas.openxmlformats.org/officeDocument/2006/docPropsVTypes">
  <Template>Reza Slides Template</Template>
  <TotalTime>65857</TotalTime>
  <Words>909</Words>
  <Application>Microsoft Office PowerPoint</Application>
  <PresentationFormat>Widescreen</PresentationFormat>
  <Paragraphs>169</Paragraphs>
  <Slides>30</Slides>
  <Notes>29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30</vt:i4>
      </vt:variant>
    </vt:vector>
  </HeadingPairs>
  <TitlesOfParts>
    <vt:vector size="36" baseType="lpstr">
      <vt:lpstr>Arial</vt:lpstr>
      <vt:lpstr>Calibri</vt:lpstr>
      <vt:lpstr>Century Gothic</vt:lpstr>
      <vt:lpstr>Wingdings</vt:lpstr>
      <vt:lpstr>Wingdings 3</vt:lpstr>
      <vt:lpstr>Reza Slides Template</vt:lpstr>
      <vt:lpstr>PowerPoint Presentation</vt:lpstr>
      <vt:lpstr>Learn Māori App NumbersActivity </vt:lpstr>
      <vt:lpstr>Learn Māori App  Preparation Images</vt:lpstr>
      <vt:lpstr>Learn Māori App  Preparation Audio Files</vt:lpstr>
      <vt:lpstr>Learn Māori App NumbersActivity</vt:lpstr>
      <vt:lpstr>Learn Māori App NumbersActivity</vt:lpstr>
      <vt:lpstr>Learn Māori App NumbersActivity</vt:lpstr>
      <vt:lpstr>Memory Management</vt:lpstr>
      <vt:lpstr>View Recycling</vt:lpstr>
      <vt:lpstr>ListView</vt:lpstr>
      <vt:lpstr>Learn Māori App  ListView</vt:lpstr>
      <vt:lpstr>Learn Māori App  ArrayAdaptor</vt:lpstr>
      <vt:lpstr>Learn Māori App  ArrayAdaptor</vt:lpstr>
      <vt:lpstr>Learn Māori App  ArrayAdaptor</vt:lpstr>
      <vt:lpstr>Learn Māori App  List Item Layout</vt:lpstr>
      <vt:lpstr>Learn Māori App  List Item Layout Add a new layout</vt:lpstr>
      <vt:lpstr>Learn Māori App  List Item Layout Add a new layout</vt:lpstr>
      <vt:lpstr>Learn Māori App  List Item Layout Add a new layout</vt:lpstr>
      <vt:lpstr>Learn Māori App  Passing Data to ArrayAdaptor </vt:lpstr>
      <vt:lpstr>Learn Māori App  Passing Data to ArrayAdaptor  Number Class </vt:lpstr>
      <vt:lpstr>Learn Māori App  Passing Data to ArrayAdaptor  Number Class </vt:lpstr>
      <vt:lpstr>Learn Māori App  Custom ArrayAdaptor </vt:lpstr>
      <vt:lpstr>Learn Māori App  Custom ArrayAdaptor Add NumberAdaptor Class </vt:lpstr>
      <vt:lpstr>Learn Māori App  Custom ArrayAdaptor Add NumberAdaptor Class </vt:lpstr>
      <vt:lpstr>Learn Māori App  Custom ArrayAdaptor Add NumberAdaptor Class </vt:lpstr>
      <vt:lpstr>Learn Māori App  Custom ArrayAdaptor Implement NumberAdaptor Class </vt:lpstr>
      <vt:lpstr>Learn Māori App  Custom ArrayAdaptor Implement NumberAdaptor Class </vt:lpstr>
      <vt:lpstr>Learn Māori App  Custom ArrayAdaptor Implement NumberAdaptor Class</vt:lpstr>
      <vt:lpstr>Learn Māori App  Custom ArrayAdaptor Update NumbersActivity  </vt:lpstr>
      <vt:lpstr>Learn Māori App  Custom ArrayAdaptor Update NumbersActivity  </vt:lpstr>
    </vt:vector>
  </TitlesOfParts>
  <Company>St Andrews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Figures – Chapter 8</dc:title>
  <dc:creator>Ian Sommerville</dc:creator>
  <cp:lastModifiedBy>Michael Singh</cp:lastModifiedBy>
  <cp:revision>659</cp:revision>
  <cp:lastPrinted>2013-04-10T03:22:04Z</cp:lastPrinted>
  <dcterms:created xsi:type="dcterms:W3CDTF">2010-01-14T08:17:23Z</dcterms:created>
  <dcterms:modified xsi:type="dcterms:W3CDTF">2018-06-10T10:40:17Z</dcterms:modified>
</cp:coreProperties>
</file>